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Josefin Slab"/>
      <p:regular r:id="rId34"/>
      <p:bold r:id="rId35"/>
      <p:italic r:id="rId36"/>
      <p:boldItalic r:id="rId37"/>
    </p:embeddedFont>
    <p:embeddedFont>
      <p:font typeface="Josefin Slab SemiBold"/>
      <p:regular r:id="rId38"/>
      <p:bold r:id="rId39"/>
      <p:italic r:id="rId40"/>
      <p:boldItalic r:id="rId41"/>
    </p:embeddedFont>
    <p:embeddedFont>
      <p:font typeface="Roboto"/>
      <p:regular r:id="rId42"/>
      <p:bold r:id="rId43"/>
      <p:italic r:id="rId44"/>
      <p:boldItalic r:id="rId45"/>
    </p:embeddedFont>
    <p:embeddedFont>
      <p:font typeface="Josefin Sans"/>
      <p:regular r:id="rId46"/>
      <p:bold r:id="rId47"/>
      <p:italic r:id="rId48"/>
      <p:boldItalic r:id="rId49"/>
    </p:embeddedFont>
    <p:embeddedFont>
      <p:font typeface="Roboto Light"/>
      <p:regular r:id="rId50"/>
      <p:bold r:id="rId51"/>
      <p:italic r:id="rId52"/>
      <p:boldItalic r:id="rId53"/>
    </p:embeddedFont>
    <p:embeddedFont>
      <p:font typeface="Roboto Mon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efinSlabSemiBold-italic.fntdata"/><Relationship Id="rId42" Type="http://schemas.openxmlformats.org/officeDocument/2006/relationships/font" Target="fonts/Roboto-regular.fntdata"/><Relationship Id="rId41" Type="http://schemas.openxmlformats.org/officeDocument/2006/relationships/font" Target="fonts/JosefinSlabSemiBold-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JosefinSans-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JosefinSans-italic.fntdata"/><Relationship Id="rId47" Type="http://schemas.openxmlformats.org/officeDocument/2006/relationships/font" Target="fonts/JosefinSans-bold.fntdata"/><Relationship Id="rId49" Type="http://schemas.openxmlformats.org/officeDocument/2006/relationships/font" Target="fonts/Josefi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JosefinSlab-bold.fntdata"/><Relationship Id="rId34" Type="http://schemas.openxmlformats.org/officeDocument/2006/relationships/font" Target="fonts/JosefinSlab-regular.fntdata"/><Relationship Id="rId37" Type="http://schemas.openxmlformats.org/officeDocument/2006/relationships/font" Target="fonts/JosefinSlab-boldItalic.fntdata"/><Relationship Id="rId36" Type="http://schemas.openxmlformats.org/officeDocument/2006/relationships/font" Target="fonts/JosefinSlab-italic.fntdata"/><Relationship Id="rId39" Type="http://schemas.openxmlformats.org/officeDocument/2006/relationships/font" Target="fonts/JosefinSlabSemiBold-bold.fntdata"/><Relationship Id="rId38" Type="http://schemas.openxmlformats.org/officeDocument/2006/relationships/font" Target="fonts/JosefinSlabSemiBold-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Light-bold.fntdata"/><Relationship Id="rId50" Type="http://schemas.openxmlformats.org/officeDocument/2006/relationships/font" Target="fonts/RobotoLight-regular.fntdata"/><Relationship Id="rId53" Type="http://schemas.openxmlformats.org/officeDocument/2006/relationships/font" Target="fonts/RobotoLight-boldItalic.fntdata"/><Relationship Id="rId52" Type="http://schemas.openxmlformats.org/officeDocument/2006/relationships/font" Target="fonts/RobotoLight-italic.fntdata"/><Relationship Id="rId11" Type="http://schemas.openxmlformats.org/officeDocument/2006/relationships/slide" Target="slides/slide6.xml"/><Relationship Id="rId55" Type="http://schemas.openxmlformats.org/officeDocument/2006/relationships/font" Target="fonts/RobotoMono-bold.fntdata"/><Relationship Id="rId10" Type="http://schemas.openxmlformats.org/officeDocument/2006/relationships/slide" Target="slides/slide5.xml"/><Relationship Id="rId54" Type="http://schemas.openxmlformats.org/officeDocument/2006/relationships/font" Target="fonts/RobotoMono-regular.fntdata"/><Relationship Id="rId13" Type="http://schemas.openxmlformats.org/officeDocument/2006/relationships/slide" Target="slides/slide8.xml"/><Relationship Id="rId57" Type="http://schemas.openxmlformats.org/officeDocument/2006/relationships/font" Target="fonts/RobotoMono-boldItalic.fntdata"/><Relationship Id="rId12" Type="http://schemas.openxmlformats.org/officeDocument/2006/relationships/slide" Target="slides/slide7.xml"/><Relationship Id="rId56" Type="http://schemas.openxmlformats.org/officeDocument/2006/relationships/font" Target="fonts/RobotoMon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d8cd5b5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d8cd5b5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484a62b7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484a62b7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484a62b77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484a62b77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484a62b77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484a62b77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484a62b77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484a62b77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484a62b77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484a62b77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484a62b77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484a62b77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484a62b77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484a62b77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484a62b77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484a62b7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484a62b77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484a62b77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484a62b77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484a62b77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d8cd5b54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d8cd5b54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484a62b77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484a62b77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46b8a64f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46b8a64f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46b8a64f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46b8a64f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1e795ed1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1e795ed1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1e795ed1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1e795ed1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1e795ed1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1e795ed1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46b8a64f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46b8a64f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ee21bc3d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ee21bc3d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46b8a64f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46b8a64f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d8cd5b54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d8cd5b54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484a62b7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484a62b7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484a62b77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484a62b77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484a62b77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484a62b77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484a62b77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484a62b77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484a62b77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484a62b77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484a62b77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484a62b77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TITLE_ONLY_2_1">
    <p:bg>
      <p:bgPr>
        <a:solidFill>
          <a:srgbClr val="FDF3E5">
            <a:alpha val="29620"/>
          </a:srgbClr>
        </a:solidFill>
      </p:bgPr>
    </p:bg>
    <p:spTree>
      <p:nvGrpSpPr>
        <p:cNvPr id="50" name="Shape 50"/>
        <p:cNvGrpSpPr/>
        <p:nvPr/>
      </p:nvGrpSpPr>
      <p:grpSpPr>
        <a:xfrm>
          <a:off x="0" y="0"/>
          <a:ext cx="0" cy="0"/>
          <a:chOff x="0" y="0"/>
          <a:chExt cx="0" cy="0"/>
        </a:xfrm>
      </p:grpSpPr>
      <p:sp>
        <p:nvSpPr>
          <p:cNvPr id="51" name="Google Shape;51;p13"/>
          <p:cNvSpPr/>
          <p:nvPr/>
        </p:nvSpPr>
        <p:spPr>
          <a:xfrm>
            <a:off x="6101583" y="1133150"/>
            <a:ext cx="1407000" cy="4012200"/>
          </a:xfrm>
          <a:prstGeom prst="rect">
            <a:avLst/>
          </a:prstGeom>
          <a:noFill/>
          <a:ln cap="flat" cmpd="sng" w="19050">
            <a:solidFill>
              <a:srgbClr val="3389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1764800" y="1133150"/>
            <a:ext cx="1407000" cy="4012200"/>
          </a:xfrm>
          <a:prstGeom prst="rect">
            <a:avLst/>
          </a:prstGeom>
          <a:noFill/>
          <a:ln cap="flat" cmpd="sng" w="19050">
            <a:solidFill>
              <a:srgbClr val="3389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3704725" y="133500"/>
            <a:ext cx="1734600" cy="3643800"/>
          </a:xfrm>
          <a:prstGeom prst="rect">
            <a:avLst/>
          </a:prstGeom>
          <a:noFill/>
          <a:ln cap="flat" cmpd="sng" w="19050">
            <a:solidFill>
              <a:srgbClr val="3389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530392" y="2638725"/>
            <a:ext cx="2055300" cy="22311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548189" y="2638863"/>
            <a:ext cx="2055300" cy="22308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6558918" y="2638787"/>
            <a:ext cx="2055300" cy="22308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idx="1" type="subTitle"/>
          </p:nvPr>
        </p:nvSpPr>
        <p:spPr>
          <a:xfrm>
            <a:off x="649092" y="35081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DF3E5"/>
              </a:buClr>
              <a:buSzPts val="1100"/>
              <a:buNone/>
              <a:defRPr sz="1100">
                <a:solidFill>
                  <a:srgbClr val="FDF3E5"/>
                </a:solidFill>
              </a:defRPr>
            </a:lvl1pPr>
            <a:lvl2pPr lvl="1" rtl="0" algn="ctr">
              <a:lnSpc>
                <a:spcPct val="100000"/>
              </a:lnSpc>
              <a:spcBef>
                <a:spcPts val="0"/>
              </a:spcBef>
              <a:spcAft>
                <a:spcPts val="0"/>
              </a:spcAft>
              <a:buClr>
                <a:srgbClr val="FDF3E5"/>
              </a:buClr>
              <a:buSzPts val="1100"/>
              <a:buNone/>
              <a:defRPr sz="1100">
                <a:solidFill>
                  <a:srgbClr val="FDF3E5"/>
                </a:solidFill>
              </a:defRPr>
            </a:lvl2pPr>
            <a:lvl3pPr lvl="2" rtl="0" algn="ctr">
              <a:lnSpc>
                <a:spcPct val="100000"/>
              </a:lnSpc>
              <a:spcBef>
                <a:spcPts val="0"/>
              </a:spcBef>
              <a:spcAft>
                <a:spcPts val="0"/>
              </a:spcAft>
              <a:buClr>
                <a:srgbClr val="FDF3E5"/>
              </a:buClr>
              <a:buSzPts val="1100"/>
              <a:buNone/>
              <a:defRPr sz="1100">
                <a:solidFill>
                  <a:srgbClr val="FDF3E5"/>
                </a:solidFill>
              </a:defRPr>
            </a:lvl3pPr>
            <a:lvl4pPr lvl="3" rtl="0" algn="ctr">
              <a:lnSpc>
                <a:spcPct val="100000"/>
              </a:lnSpc>
              <a:spcBef>
                <a:spcPts val="0"/>
              </a:spcBef>
              <a:spcAft>
                <a:spcPts val="0"/>
              </a:spcAft>
              <a:buClr>
                <a:srgbClr val="FDF3E5"/>
              </a:buClr>
              <a:buSzPts val="1100"/>
              <a:buNone/>
              <a:defRPr sz="1100">
                <a:solidFill>
                  <a:srgbClr val="FDF3E5"/>
                </a:solidFill>
              </a:defRPr>
            </a:lvl4pPr>
            <a:lvl5pPr lvl="4" rtl="0" algn="ctr">
              <a:lnSpc>
                <a:spcPct val="100000"/>
              </a:lnSpc>
              <a:spcBef>
                <a:spcPts val="0"/>
              </a:spcBef>
              <a:spcAft>
                <a:spcPts val="0"/>
              </a:spcAft>
              <a:buClr>
                <a:srgbClr val="FDF3E5"/>
              </a:buClr>
              <a:buSzPts val="1100"/>
              <a:buNone/>
              <a:defRPr sz="1100">
                <a:solidFill>
                  <a:srgbClr val="FDF3E5"/>
                </a:solidFill>
              </a:defRPr>
            </a:lvl5pPr>
            <a:lvl6pPr lvl="5" rtl="0" algn="ctr">
              <a:lnSpc>
                <a:spcPct val="100000"/>
              </a:lnSpc>
              <a:spcBef>
                <a:spcPts val="0"/>
              </a:spcBef>
              <a:spcAft>
                <a:spcPts val="0"/>
              </a:spcAft>
              <a:buClr>
                <a:srgbClr val="FDF3E5"/>
              </a:buClr>
              <a:buSzPts val="1100"/>
              <a:buNone/>
              <a:defRPr sz="1100">
                <a:solidFill>
                  <a:srgbClr val="FDF3E5"/>
                </a:solidFill>
              </a:defRPr>
            </a:lvl6pPr>
            <a:lvl7pPr lvl="6" rtl="0" algn="ctr">
              <a:lnSpc>
                <a:spcPct val="100000"/>
              </a:lnSpc>
              <a:spcBef>
                <a:spcPts val="0"/>
              </a:spcBef>
              <a:spcAft>
                <a:spcPts val="0"/>
              </a:spcAft>
              <a:buClr>
                <a:srgbClr val="FDF3E5"/>
              </a:buClr>
              <a:buSzPts val="1100"/>
              <a:buNone/>
              <a:defRPr sz="1100">
                <a:solidFill>
                  <a:srgbClr val="FDF3E5"/>
                </a:solidFill>
              </a:defRPr>
            </a:lvl7pPr>
            <a:lvl8pPr lvl="7" rtl="0" algn="ctr">
              <a:lnSpc>
                <a:spcPct val="100000"/>
              </a:lnSpc>
              <a:spcBef>
                <a:spcPts val="0"/>
              </a:spcBef>
              <a:spcAft>
                <a:spcPts val="0"/>
              </a:spcAft>
              <a:buClr>
                <a:srgbClr val="FDF3E5"/>
              </a:buClr>
              <a:buSzPts val="1100"/>
              <a:buNone/>
              <a:defRPr sz="1100">
                <a:solidFill>
                  <a:srgbClr val="FDF3E5"/>
                </a:solidFill>
              </a:defRPr>
            </a:lvl8pPr>
            <a:lvl9pPr lvl="8" rtl="0" algn="ctr">
              <a:lnSpc>
                <a:spcPct val="100000"/>
              </a:lnSpc>
              <a:spcBef>
                <a:spcPts val="0"/>
              </a:spcBef>
              <a:spcAft>
                <a:spcPts val="0"/>
              </a:spcAft>
              <a:buClr>
                <a:srgbClr val="FDF3E5"/>
              </a:buClr>
              <a:buSzPts val="1100"/>
              <a:buNone/>
              <a:defRPr sz="1100">
                <a:solidFill>
                  <a:srgbClr val="FDF3E5"/>
                </a:solidFill>
              </a:defRPr>
            </a:lvl9pPr>
          </a:lstStyle>
          <a:p/>
        </p:txBody>
      </p:sp>
      <p:sp>
        <p:nvSpPr>
          <p:cNvPr id="58" name="Google Shape;58;p13"/>
          <p:cNvSpPr txBox="1"/>
          <p:nvPr>
            <p:ph type="ctrTitle"/>
          </p:nvPr>
        </p:nvSpPr>
        <p:spPr>
          <a:xfrm>
            <a:off x="248442" y="32698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FDF3E5"/>
              </a:buClr>
              <a:buSzPts val="1600"/>
              <a:buNone/>
              <a:defRPr sz="1600">
                <a:solidFill>
                  <a:srgbClr val="FDF3E5"/>
                </a:solidFill>
              </a:defRPr>
            </a:lvl1pPr>
            <a:lvl2pPr lvl="1" rtl="0" algn="ctr">
              <a:spcBef>
                <a:spcPts val="0"/>
              </a:spcBef>
              <a:spcAft>
                <a:spcPts val="0"/>
              </a:spcAft>
              <a:buClr>
                <a:srgbClr val="FDF3E5"/>
              </a:buClr>
              <a:buSzPts val="1600"/>
              <a:buNone/>
              <a:defRPr sz="1600">
                <a:solidFill>
                  <a:srgbClr val="FDF3E5"/>
                </a:solidFill>
              </a:defRPr>
            </a:lvl2pPr>
            <a:lvl3pPr lvl="2" rtl="0" algn="ctr">
              <a:spcBef>
                <a:spcPts val="0"/>
              </a:spcBef>
              <a:spcAft>
                <a:spcPts val="0"/>
              </a:spcAft>
              <a:buClr>
                <a:srgbClr val="FDF3E5"/>
              </a:buClr>
              <a:buSzPts val="1600"/>
              <a:buNone/>
              <a:defRPr sz="1600">
                <a:solidFill>
                  <a:srgbClr val="FDF3E5"/>
                </a:solidFill>
              </a:defRPr>
            </a:lvl3pPr>
            <a:lvl4pPr lvl="3" rtl="0" algn="ctr">
              <a:spcBef>
                <a:spcPts val="0"/>
              </a:spcBef>
              <a:spcAft>
                <a:spcPts val="0"/>
              </a:spcAft>
              <a:buClr>
                <a:srgbClr val="FDF3E5"/>
              </a:buClr>
              <a:buSzPts val="1600"/>
              <a:buNone/>
              <a:defRPr sz="1600">
                <a:solidFill>
                  <a:srgbClr val="FDF3E5"/>
                </a:solidFill>
              </a:defRPr>
            </a:lvl4pPr>
            <a:lvl5pPr lvl="4" rtl="0" algn="ctr">
              <a:spcBef>
                <a:spcPts val="0"/>
              </a:spcBef>
              <a:spcAft>
                <a:spcPts val="0"/>
              </a:spcAft>
              <a:buClr>
                <a:srgbClr val="FDF3E5"/>
              </a:buClr>
              <a:buSzPts val="1600"/>
              <a:buNone/>
              <a:defRPr sz="1600">
                <a:solidFill>
                  <a:srgbClr val="FDF3E5"/>
                </a:solidFill>
              </a:defRPr>
            </a:lvl5pPr>
            <a:lvl6pPr lvl="5" rtl="0" algn="ctr">
              <a:spcBef>
                <a:spcPts val="0"/>
              </a:spcBef>
              <a:spcAft>
                <a:spcPts val="0"/>
              </a:spcAft>
              <a:buClr>
                <a:srgbClr val="FDF3E5"/>
              </a:buClr>
              <a:buSzPts val="1600"/>
              <a:buNone/>
              <a:defRPr sz="1600">
                <a:solidFill>
                  <a:srgbClr val="FDF3E5"/>
                </a:solidFill>
              </a:defRPr>
            </a:lvl6pPr>
            <a:lvl7pPr lvl="6" rtl="0" algn="ctr">
              <a:spcBef>
                <a:spcPts val="0"/>
              </a:spcBef>
              <a:spcAft>
                <a:spcPts val="0"/>
              </a:spcAft>
              <a:buClr>
                <a:srgbClr val="FDF3E5"/>
              </a:buClr>
              <a:buSzPts val="1600"/>
              <a:buNone/>
              <a:defRPr sz="1600">
                <a:solidFill>
                  <a:srgbClr val="FDF3E5"/>
                </a:solidFill>
              </a:defRPr>
            </a:lvl7pPr>
            <a:lvl8pPr lvl="7" rtl="0" algn="ctr">
              <a:spcBef>
                <a:spcPts val="0"/>
              </a:spcBef>
              <a:spcAft>
                <a:spcPts val="0"/>
              </a:spcAft>
              <a:buClr>
                <a:srgbClr val="FDF3E5"/>
              </a:buClr>
              <a:buSzPts val="1600"/>
              <a:buNone/>
              <a:defRPr sz="1600">
                <a:solidFill>
                  <a:srgbClr val="FDF3E5"/>
                </a:solidFill>
              </a:defRPr>
            </a:lvl8pPr>
            <a:lvl9pPr lvl="8" rtl="0" algn="ctr">
              <a:spcBef>
                <a:spcPts val="0"/>
              </a:spcBef>
              <a:spcAft>
                <a:spcPts val="0"/>
              </a:spcAft>
              <a:buClr>
                <a:srgbClr val="FDF3E5"/>
              </a:buClr>
              <a:buSzPts val="1600"/>
              <a:buNone/>
              <a:defRPr sz="1600">
                <a:solidFill>
                  <a:srgbClr val="FDF3E5"/>
                </a:solidFill>
              </a:defRPr>
            </a:lvl9pPr>
          </a:lstStyle>
          <a:p/>
        </p:txBody>
      </p:sp>
      <p:sp>
        <p:nvSpPr>
          <p:cNvPr id="59" name="Google Shape;59;p13"/>
          <p:cNvSpPr txBox="1"/>
          <p:nvPr>
            <p:ph idx="2" type="subTitle"/>
          </p:nvPr>
        </p:nvSpPr>
        <p:spPr>
          <a:xfrm>
            <a:off x="6677568" y="35081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DF3E5"/>
              </a:buClr>
              <a:buSzPts val="1100"/>
              <a:buNone/>
              <a:defRPr sz="1100">
                <a:solidFill>
                  <a:srgbClr val="FDF3E5"/>
                </a:solidFill>
              </a:defRPr>
            </a:lvl1pPr>
            <a:lvl2pPr lvl="1" rtl="0" algn="ctr">
              <a:lnSpc>
                <a:spcPct val="100000"/>
              </a:lnSpc>
              <a:spcBef>
                <a:spcPts val="0"/>
              </a:spcBef>
              <a:spcAft>
                <a:spcPts val="0"/>
              </a:spcAft>
              <a:buClr>
                <a:srgbClr val="FDF3E5"/>
              </a:buClr>
              <a:buSzPts val="1100"/>
              <a:buNone/>
              <a:defRPr sz="1100">
                <a:solidFill>
                  <a:srgbClr val="FDF3E5"/>
                </a:solidFill>
              </a:defRPr>
            </a:lvl2pPr>
            <a:lvl3pPr lvl="2" rtl="0" algn="ctr">
              <a:lnSpc>
                <a:spcPct val="100000"/>
              </a:lnSpc>
              <a:spcBef>
                <a:spcPts val="0"/>
              </a:spcBef>
              <a:spcAft>
                <a:spcPts val="0"/>
              </a:spcAft>
              <a:buClr>
                <a:srgbClr val="FDF3E5"/>
              </a:buClr>
              <a:buSzPts val="1100"/>
              <a:buNone/>
              <a:defRPr sz="1100">
                <a:solidFill>
                  <a:srgbClr val="FDF3E5"/>
                </a:solidFill>
              </a:defRPr>
            </a:lvl3pPr>
            <a:lvl4pPr lvl="3" rtl="0" algn="ctr">
              <a:lnSpc>
                <a:spcPct val="100000"/>
              </a:lnSpc>
              <a:spcBef>
                <a:spcPts val="0"/>
              </a:spcBef>
              <a:spcAft>
                <a:spcPts val="0"/>
              </a:spcAft>
              <a:buClr>
                <a:srgbClr val="FDF3E5"/>
              </a:buClr>
              <a:buSzPts val="1100"/>
              <a:buNone/>
              <a:defRPr sz="1100">
                <a:solidFill>
                  <a:srgbClr val="FDF3E5"/>
                </a:solidFill>
              </a:defRPr>
            </a:lvl4pPr>
            <a:lvl5pPr lvl="4" rtl="0" algn="ctr">
              <a:lnSpc>
                <a:spcPct val="100000"/>
              </a:lnSpc>
              <a:spcBef>
                <a:spcPts val="0"/>
              </a:spcBef>
              <a:spcAft>
                <a:spcPts val="0"/>
              </a:spcAft>
              <a:buClr>
                <a:srgbClr val="FDF3E5"/>
              </a:buClr>
              <a:buSzPts val="1100"/>
              <a:buNone/>
              <a:defRPr sz="1100">
                <a:solidFill>
                  <a:srgbClr val="FDF3E5"/>
                </a:solidFill>
              </a:defRPr>
            </a:lvl5pPr>
            <a:lvl6pPr lvl="5" rtl="0" algn="ctr">
              <a:lnSpc>
                <a:spcPct val="100000"/>
              </a:lnSpc>
              <a:spcBef>
                <a:spcPts val="0"/>
              </a:spcBef>
              <a:spcAft>
                <a:spcPts val="0"/>
              </a:spcAft>
              <a:buClr>
                <a:srgbClr val="FDF3E5"/>
              </a:buClr>
              <a:buSzPts val="1100"/>
              <a:buNone/>
              <a:defRPr sz="1100">
                <a:solidFill>
                  <a:srgbClr val="FDF3E5"/>
                </a:solidFill>
              </a:defRPr>
            </a:lvl6pPr>
            <a:lvl7pPr lvl="6" rtl="0" algn="ctr">
              <a:lnSpc>
                <a:spcPct val="100000"/>
              </a:lnSpc>
              <a:spcBef>
                <a:spcPts val="0"/>
              </a:spcBef>
              <a:spcAft>
                <a:spcPts val="0"/>
              </a:spcAft>
              <a:buClr>
                <a:srgbClr val="FDF3E5"/>
              </a:buClr>
              <a:buSzPts val="1100"/>
              <a:buNone/>
              <a:defRPr sz="1100">
                <a:solidFill>
                  <a:srgbClr val="FDF3E5"/>
                </a:solidFill>
              </a:defRPr>
            </a:lvl7pPr>
            <a:lvl8pPr lvl="7" rtl="0" algn="ctr">
              <a:lnSpc>
                <a:spcPct val="100000"/>
              </a:lnSpc>
              <a:spcBef>
                <a:spcPts val="0"/>
              </a:spcBef>
              <a:spcAft>
                <a:spcPts val="0"/>
              </a:spcAft>
              <a:buClr>
                <a:srgbClr val="FDF3E5"/>
              </a:buClr>
              <a:buSzPts val="1100"/>
              <a:buNone/>
              <a:defRPr sz="1100">
                <a:solidFill>
                  <a:srgbClr val="FDF3E5"/>
                </a:solidFill>
              </a:defRPr>
            </a:lvl8pPr>
            <a:lvl9pPr lvl="8" rtl="0" algn="ctr">
              <a:lnSpc>
                <a:spcPct val="100000"/>
              </a:lnSpc>
              <a:spcBef>
                <a:spcPts val="0"/>
              </a:spcBef>
              <a:spcAft>
                <a:spcPts val="0"/>
              </a:spcAft>
              <a:buClr>
                <a:srgbClr val="FDF3E5"/>
              </a:buClr>
              <a:buSzPts val="1100"/>
              <a:buNone/>
              <a:defRPr sz="1100">
                <a:solidFill>
                  <a:srgbClr val="FDF3E5"/>
                </a:solidFill>
              </a:defRPr>
            </a:lvl9pPr>
          </a:lstStyle>
          <a:p/>
        </p:txBody>
      </p:sp>
      <p:sp>
        <p:nvSpPr>
          <p:cNvPr id="60" name="Google Shape;60;p13"/>
          <p:cNvSpPr txBox="1"/>
          <p:nvPr>
            <p:ph idx="3" type="ctrTitle"/>
          </p:nvPr>
        </p:nvSpPr>
        <p:spPr>
          <a:xfrm>
            <a:off x="6276918" y="32698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FDF3E5"/>
              </a:buClr>
              <a:buSzPts val="1600"/>
              <a:buNone/>
              <a:defRPr sz="1600">
                <a:solidFill>
                  <a:srgbClr val="FDF3E5"/>
                </a:solidFill>
              </a:defRPr>
            </a:lvl1pPr>
            <a:lvl2pPr lvl="1" rtl="0" algn="ctr">
              <a:spcBef>
                <a:spcPts val="0"/>
              </a:spcBef>
              <a:spcAft>
                <a:spcPts val="0"/>
              </a:spcAft>
              <a:buClr>
                <a:srgbClr val="FDF3E5"/>
              </a:buClr>
              <a:buSzPts val="1600"/>
              <a:buNone/>
              <a:defRPr sz="1600">
                <a:solidFill>
                  <a:srgbClr val="FDF3E5"/>
                </a:solidFill>
              </a:defRPr>
            </a:lvl2pPr>
            <a:lvl3pPr lvl="2" rtl="0" algn="ctr">
              <a:spcBef>
                <a:spcPts val="0"/>
              </a:spcBef>
              <a:spcAft>
                <a:spcPts val="0"/>
              </a:spcAft>
              <a:buClr>
                <a:srgbClr val="FDF3E5"/>
              </a:buClr>
              <a:buSzPts val="1600"/>
              <a:buNone/>
              <a:defRPr sz="1600">
                <a:solidFill>
                  <a:srgbClr val="FDF3E5"/>
                </a:solidFill>
              </a:defRPr>
            </a:lvl3pPr>
            <a:lvl4pPr lvl="3" rtl="0" algn="ctr">
              <a:spcBef>
                <a:spcPts val="0"/>
              </a:spcBef>
              <a:spcAft>
                <a:spcPts val="0"/>
              </a:spcAft>
              <a:buClr>
                <a:srgbClr val="FDF3E5"/>
              </a:buClr>
              <a:buSzPts val="1600"/>
              <a:buNone/>
              <a:defRPr sz="1600">
                <a:solidFill>
                  <a:srgbClr val="FDF3E5"/>
                </a:solidFill>
              </a:defRPr>
            </a:lvl4pPr>
            <a:lvl5pPr lvl="4" rtl="0" algn="ctr">
              <a:spcBef>
                <a:spcPts val="0"/>
              </a:spcBef>
              <a:spcAft>
                <a:spcPts val="0"/>
              </a:spcAft>
              <a:buClr>
                <a:srgbClr val="FDF3E5"/>
              </a:buClr>
              <a:buSzPts val="1600"/>
              <a:buNone/>
              <a:defRPr sz="1600">
                <a:solidFill>
                  <a:srgbClr val="FDF3E5"/>
                </a:solidFill>
              </a:defRPr>
            </a:lvl5pPr>
            <a:lvl6pPr lvl="5" rtl="0" algn="ctr">
              <a:spcBef>
                <a:spcPts val="0"/>
              </a:spcBef>
              <a:spcAft>
                <a:spcPts val="0"/>
              </a:spcAft>
              <a:buClr>
                <a:srgbClr val="FDF3E5"/>
              </a:buClr>
              <a:buSzPts val="1600"/>
              <a:buNone/>
              <a:defRPr sz="1600">
                <a:solidFill>
                  <a:srgbClr val="FDF3E5"/>
                </a:solidFill>
              </a:defRPr>
            </a:lvl6pPr>
            <a:lvl7pPr lvl="6" rtl="0" algn="ctr">
              <a:spcBef>
                <a:spcPts val="0"/>
              </a:spcBef>
              <a:spcAft>
                <a:spcPts val="0"/>
              </a:spcAft>
              <a:buClr>
                <a:srgbClr val="FDF3E5"/>
              </a:buClr>
              <a:buSzPts val="1600"/>
              <a:buNone/>
              <a:defRPr sz="1600">
                <a:solidFill>
                  <a:srgbClr val="FDF3E5"/>
                </a:solidFill>
              </a:defRPr>
            </a:lvl7pPr>
            <a:lvl8pPr lvl="7" rtl="0" algn="ctr">
              <a:spcBef>
                <a:spcPts val="0"/>
              </a:spcBef>
              <a:spcAft>
                <a:spcPts val="0"/>
              </a:spcAft>
              <a:buClr>
                <a:srgbClr val="FDF3E5"/>
              </a:buClr>
              <a:buSzPts val="1600"/>
              <a:buNone/>
              <a:defRPr sz="1600">
                <a:solidFill>
                  <a:srgbClr val="FDF3E5"/>
                </a:solidFill>
              </a:defRPr>
            </a:lvl8pPr>
            <a:lvl9pPr lvl="8" rtl="0" algn="ctr">
              <a:spcBef>
                <a:spcPts val="0"/>
              </a:spcBef>
              <a:spcAft>
                <a:spcPts val="0"/>
              </a:spcAft>
              <a:buClr>
                <a:srgbClr val="FDF3E5"/>
              </a:buClr>
              <a:buSzPts val="1600"/>
              <a:buNone/>
              <a:defRPr sz="1600">
                <a:solidFill>
                  <a:srgbClr val="FDF3E5"/>
                </a:solidFill>
              </a:defRPr>
            </a:lvl9pPr>
          </a:lstStyle>
          <a:p/>
        </p:txBody>
      </p:sp>
      <p:sp>
        <p:nvSpPr>
          <p:cNvPr id="61" name="Google Shape;61;p13"/>
          <p:cNvSpPr txBox="1"/>
          <p:nvPr>
            <p:ph idx="4" type="subTitle"/>
          </p:nvPr>
        </p:nvSpPr>
        <p:spPr>
          <a:xfrm>
            <a:off x="3666842" y="35081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DF3E5"/>
              </a:buClr>
              <a:buSzPts val="1100"/>
              <a:buNone/>
              <a:defRPr sz="1100">
                <a:solidFill>
                  <a:srgbClr val="FDF3E5"/>
                </a:solidFill>
              </a:defRPr>
            </a:lvl1pPr>
            <a:lvl2pPr lvl="1" rtl="0" algn="ctr">
              <a:lnSpc>
                <a:spcPct val="100000"/>
              </a:lnSpc>
              <a:spcBef>
                <a:spcPts val="0"/>
              </a:spcBef>
              <a:spcAft>
                <a:spcPts val="0"/>
              </a:spcAft>
              <a:buClr>
                <a:srgbClr val="FDF3E5"/>
              </a:buClr>
              <a:buSzPts val="1100"/>
              <a:buNone/>
              <a:defRPr sz="1100">
                <a:solidFill>
                  <a:srgbClr val="FDF3E5"/>
                </a:solidFill>
              </a:defRPr>
            </a:lvl2pPr>
            <a:lvl3pPr lvl="2" rtl="0" algn="ctr">
              <a:lnSpc>
                <a:spcPct val="100000"/>
              </a:lnSpc>
              <a:spcBef>
                <a:spcPts val="0"/>
              </a:spcBef>
              <a:spcAft>
                <a:spcPts val="0"/>
              </a:spcAft>
              <a:buClr>
                <a:srgbClr val="FDF3E5"/>
              </a:buClr>
              <a:buSzPts val="1100"/>
              <a:buNone/>
              <a:defRPr sz="1100">
                <a:solidFill>
                  <a:srgbClr val="FDF3E5"/>
                </a:solidFill>
              </a:defRPr>
            </a:lvl3pPr>
            <a:lvl4pPr lvl="3" rtl="0" algn="ctr">
              <a:lnSpc>
                <a:spcPct val="100000"/>
              </a:lnSpc>
              <a:spcBef>
                <a:spcPts val="0"/>
              </a:spcBef>
              <a:spcAft>
                <a:spcPts val="0"/>
              </a:spcAft>
              <a:buClr>
                <a:srgbClr val="FDF3E5"/>
              </a:buClr>
              <a:buSzPts val="1100"/>
              <a:buNone/>
              <a:defRPr sz="1100">
                <a:solidFill>
                  <a:srgbClr val="FDF3E5"/>
                </a:solidFill>
              </a:defRPr>
            </a:lvl4pPr>
            <a:lvl5pPr lvl="4" rtl="0" algn="ctr">
              <a:lnSpc>
                <a:spcPct val="100000"/>
              </a:lnSpc>
              <a:spcBef>
                <a:spcPts val="0"/>
              </a:spcBef>
              <a:spcAft>
                <a:spcPts val="0"/>
              </a:spcAft>
              <a:buClr>
                <a:srgbClr val="FDF3E5"/>
              </a:buClr>
              <a:buSzPts val="1100"/>
              <a:buNone/>
              <a:defRPr sz="1100">
                <a:solidFill>
                  <a:srgbClr val="FDF3E5"/>
                </a:solidFill>
              </a:defRPr>
            </a:lvl5pPr>
            <a:lvl6pPr lvl="5" rtl="0" algn="ctr">
              <a:lnSpc>
                <a:spcPct val="100000"/>
              </a:lnSpc>
              <a:spcBef>
                <a:spcPts val="0"/>
              </a:spcBef>
              <a:spcAft>
                <a:spcPts val="0"/>
              </a:spcAft>
              <a:buClr>
                <a:srgbClr val="FDF3E5"/>
              </a:buClr>
              <a:buSzPts val="1100"/>
              <a:buNone/>
              <a:defRPr sz="1100">
                <a:solidFill>
                  <a:srgbClr val="FDF3E5"/>
                </a:solidFill>
              </a:defRPr>
            </a:lvl6pPr>
            <a:lvl7pPr lvl="6" rtl="0" algn="ctr">
              <a:lnSpc>
                <a:spcPct val="100000"/>
              </a:lnSpc>
              <a:spcBef>
                <a:spcPts val="0"/>
              </a:spcBef>
              <a:spcAft>
                <a:spcPts val="0"/>
              </a:spcAft>
              <a:buClr>
                <a:srgbClr val="FDF3E5"/>
              </a:buClr>
              <a:buSzPts val="1100"/>
              <a:buNone/>
              <a:defRPr sz="1100">
                <a:solidFill>
                  <a:srgbClr val="FDF3E5"/>
                </a:solidFill>
              </a:defRPr>
            </a:lvl7pPr>
            <a:lvl8pPr lvl="7" rtl="0" algn="ctr">
              <a:lnSpc>
                <a:spcPct val="100000"/>
              </a:lnSpc>
              <a:spcBef>
                <a:spcPts val="0"/>
              </a:spcBef>
              <a:spcAft>
                <a:spcPts val="0"/>
              </a:spcAft>
              <a:buClr>
                <a:srgbClr val="FDF3E5"/>
              </a:buClr>
              <a:buSzPts val="1100"/>
              <a:buNone/>
              <a:defRPr sz="1100">
                <a:solidFill>
                  <a:srgbClr val="FDF3E5"/>
                </a:solidFill>
              </a:defRPr>
            </a:lvl8pPr>
            <a:lvl9pPr lvl="8" rtl="0" algn="ctr">
              <a:lnSpc>
                <a:spcPct val="100000"/>
              </a:lnSpc>
              <a:spcBef>
                <a:spcPts val="0"/>
              </a:spcBef>
              <a:spcAft>
                <a:spcPts val="0"/>
              </a:spcAft>
              <a:buClr>
                <a:srgbClr val="FDF3E5"/>
              </a:buClr>
              <a:buSzPts val="1100"/>
              <a:buNone/>
              <a:defRPr sz="1100">
                <a:solidFill>
                  <a:srgbClr val="FDF3E5"/>
                </a:solidFill>
              </a:defRPr>
            </a:lvl9pPr>
          </a:lstStyle>
          <a:p/>
        </p:txBody>
      </p:sp>
      <p:sp>
        <p:nvSpPr>
          <p:cNvPr id="62" name="Google Shape;62;p13"/>
          <p:cNvSpPr txBox="1"/>
          <p:nvPr>
            <p:ph idx="5" type="ctrTitle"/>
          </p:nvPr>
        </p:nvSpPr>
        <p:spPr>
          <a:xfrm>
            <a:off x="3266192" y="32698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FDF3E5"/>
              </a:buClr>
              <a:buSzPts val="1600"/>
              <a:buNone/>
              <a:defRPr sz="1600">
                <a:solidFill>
                  <a:srgbClr val="FDF3E5"/>
                </a:solidFill>
              </a:defRPr>
            </a:lvl1pPr>
            <a:lvl2pPr lvl="1" rtl="0" algn="ctr">
              <a:spcBef>
                <a:spcPts val="0"/>
              </a:spcBef>
              <a:spcAft>
                <a:spcPts val="0"/>
              </a:spcAft>
              <a:buClr>
                <a:srgbClr val="FDF3E5"/>
              </a:buClr>
              <a:buSzPts val="1600"/>
              <a:buNone/>
              <a:defRPr sz="1600">
                <a:solidFill>
                  <a:srgbClr val="FDF3E5"/>
                </a:solidFill>
              </a:defRPr>
            </a:lvl2pPr>
            <a:lvl3pPr lvl="2" rtl="0" algn="ctr">
              <a:spcBef>
                <a:spcPts val="0"/>
              </a:spcBef>
              <a:spcAft>
                <a:spcPts val="0"/>
              </a:spcAft>
              <a:buClr>
                <a:srgbClr val="FDF3E5"/>
              </a:buClr>
              <a:buSzPts val="1600"/>
              <a:buNone/>
              <a:defRPr sz="1600">
                <a:solidFill>
                  <a:srgbClr val="FDF3E5"/>
                </a:solidFill>
              </a:defRPr>
            </a:lvl3pPr>
            <a:lvl4pPr lvl="3" rtl="0" algn="ctr">
              <a:spcBef>
                <a:spcPts val="0"/>
              </a:spcBef>
              <a:spcAft>
                <a:spcPts val="0"/>
              </a:spcAft>
              <a:buClr>
                <a:srgbClr val="FDF3E5"/>
              </a:buClr>
              <a:buSzPts val="1600"/>
              <a:buNone/>
              <a:defRPr sz="1600">
                <a:solidFill>
                  <a:srgbClr val="FDF3E5"/>
                </a:solidFill>
              </a:defRPr>
            </a:lvl4pPr>
            <a:lvl5pPr lvl="4" rtl="0" algn="ctr">
              <a:spcBef>
                <a:spcPts val="0"/>
              </a:spcBef>
              <a:spcAft>
                <a:spcPts val="0"/>
              </a:spcAft>
              <a:buClr>
                <a:srgbClr val="FDF3E5"/>
              </a:buClr>
              <a:buSzPts val="1600"/>
              <a:buNone/>
              <a:defRPr sz="1600">
                <a:solidFill>
                  <a:srgbClr val="FDF3E5"/>
                </a:solidFill>
              </a:defRPr>
            </a:lvl5pPr>
            <a:lvl6pPr lvl="5" rtl="0" algn="ctr">
              <a:spcBef>
                <a:spcPts val="0"/>
              </a:spcBef>
              <a:spcAft>
                <a:spcPts val="0"/>
              </a:spcAft>
              <a:buClr>
                <a:srgbClr val="FDF3E5"/>
              </a:buClr>
              <a:buSzPts val="1600"/>
              <a:buNone/>
              <a:defRPr sz="1600">
                <a:solidFill>
                  <a:srgbClr val="FDF3E5"/>
                </a:solidFill>
              </a:defRPr>
            </a:lvl6pPr>
            <a:lvl7pPr lvl="6" rtl="0" algn="ctr">
              <a:spcBef>
                <a:spcPts val="0"/>
              </a:spcBef>
              <a:spcAft>
                <a:spcPts val="0"/>
              </a:spcAft>
              <a:buClr>
                <a:srgbClr val="FDF3E5"/>
              </a:buClr>
              <a:buSzPts val="1600"/>
              <a:buNone/>
              <a:defRPr sz="1600">
                <a:solidFill>
                  <a:srgbClr val="FDF3E5"/>
                </a:solidFill>
              </a:defRPr>
            </a:lvl7pPr>
            <a:lvl8pPr lvl="7" rtl="0" algn="ctr">
              <a:spcBef>
                <a:spcPts val="0"/>
              </a:spcBef>
              <a:spcAft>
                <a:spcPts val="0"/>
              </a:spcAft>
              <a:buClr>
                <a:srgbClr val="FDF3E5"/>
              </a:buClr>
              <a:buSzPts val="1600"/>
              <a:buNone/>
              <a:defRPr sz="1600">
                <a:solidFill>
                  <a:srgbClr val="FDF3E5"/>
                </a:solidFill>
              </a:defRPr>
            </a:lvl8pPr>
            <a:lvl9pPr lvl="8" rtl="0" algn="ctr">
              <a:spcBef>
                <a:spcPts val="0"/>
              </a:spcBef>
              <a:spcAft>
                <a:spcPts val="0"/>
              </a:spcAft>
              <a:buClr>
                <a:srgbClr val="FDF3E5"/>
              </a:buClr>
              <a:buSzPts val="1600"/>
              <a:buNone/>
              <a:defRPr sz="1600">
                <a:solidFill>
                  <a:srgbClr val="FDF3E5"/>
                </a:solidFill>
              </a:defRPr>
            </a:lvl9pPr>
          </a:lstStyle>
          <a:p/>
        </p:txBody>
      </p:sp>
      <p:sp>
        <p:nvSpPr>
          <p:cNvPr id="63" name="Google Shape;63;p13"/>
          <p:cNvSpPr/>
          <p:nvPr/>
        </p:nvSpPr>
        <p:spPr>
          <a:xfrm>
            <a:off x="7220630" y="0"/>
            <a:ext cx="1299900" cy="811800"/>
          </a:xfrm>
          <a:prstGeom prst="rect">
            <a:avLst/>
          </a:prstGeom>
          <a:solidFill>
            <a:srgbClr val="FFB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ph idx="6" type="ctrTitle"/>
          </p:nvPr>
        </p:nvSpPr>
        <p:spPr>
          <a:xfrm>
            <a:off x="5569480" y="129625"/>
            <a:ext cx="2866800" cy="481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338987"/>
              </a:buClr>
              <a:buSzPts val="1100"/>
              <a:buNone/>
              <a:defRPr sz="1100">
                <a:solidFill>
                  <a:srgbClr val="338987"/>
                </a:solidFill>
              </a:defRPr>
            </a:lvl1pPr>
            <a:lvl2pPr lvl="1" rtl="0" algn="r">
              <a:spcBef>
                <a:spcPts val="0"/>
              </a:spcBef>
              <a:spcAft>
                <a:spcPts val="0"/>
              </a:spcAft>
              <a:buClr>
                <a:srgbClr val="338987"/>
              </a:buClr>
              <a:buSzPts val="900"/>
              <a:buNone/>
              <a:defRPr sz="900">
                <a:solidFill>
                  <a:srgbClr val="338987"/>
                </a:solidFill>
              </a:defRPr>
            </a:lvl2pPr>
            <a:lvl3pPr lvl="2" rtl="0" algn="r">
              <a:spcBef>
                <a:spcPts val="0"/>
              </a:spcBef>
              <a:spcAft>
                <a:spcPts val="0"/>
              </a:spcAft>
              <a:buClr>
                <a:srgbClr val="338987"/>
              </a:buClr>
              <a:buSzPts val="900"/>
              <a:buNone/>
              <a:defRPr sz="900">
                <a:solidFill>
                  <a:srgbClr val="338987"/>
                </a:solidFill>
              </a:defRPr>
            </a:lvl3pPr>
            <a:lvl4pPr lvl="3" rtl="0" algn="r">
              <a:spcBef>
                <a:spcPts val="0"/>
              </a:spcBef>
              <a:spcAft>
                <a:spcPts val="0"/>
              </a:spcAft>
              <a:buClr>
                <a:srgbClr val="338987"/>
              </a:buClr>
              <a:buSzPts val="900"/>
              <a:buNone/>
              <a:defRPr sz="900">
                <a:solidFill>
                  <a:srgbClr val="338987"/>
                </a:solidFill>
              </a:defRPr>
            </a:lvl4pPr>
            <a:lvl5pPr lvl="4" rtl="0" algn="r">
              <a:spcBef>
                <a:spcPts val="0"/>
              </a:spcBef>
              <a:spcAft>
                <a:spcPts val="0"/>
              </a:spcAft>
              <a:buClr>
                <a:srgbClr val="338987"/>
              </a:buClr>
              <a:buSzPts val="900"/>
              <a:buNone/>
              <a:defRPr sz="900">
                <a:solidFill>
                  <a:srgbClr val="338987"/>
                </a:solidFill>
              </a:defRPr>
            </a:lvl5pPr>
            <a:lvl6pPr lvl="5" rtl="0" algn="r">
              <a:spcBef>
                <a:spcPts val="0"/>
              </a:spcBef>
              <a:spcAft>
                <a:spcPts val="0"/>
              </a:spcAft>
              <a:buClr>
                <a:srgbClr val="338987"/>
              </a:buClr>
              <a:buSzPts val="900"/>
              <a:buNone/>
              <a:defRPr sz="900">
                <a:solidFill>
                  <a:srgbClr val="338987"/>
                </a:solidFill>
              </a:defRPr>
            </a:lvl6pPr>
            <a:lvl7pPr lvl="6" rtl="0" algn="r">
              <a:spcBef>
                <a:spcPts val="0"/>
              </a:spcBef>
              <a:spcAft>
                <a:spcPts val="0"/>
              </a:spcAft>
              <a:buClr>
                <a:srgbClr val="338987"/>
              </a:buClr>
              <a:buSzPts val="900"/>
              <a:buNone/>
              <a:defRPr sz="900">
                <a:solidFill>
                  <a:srgbClr val="338987"/>
                </a:solidFill>
              </a:defRPr>
            </a:lvl7pPr>
            <a:lvl8pPr lvl="7" rtl="0" algn="r">
              <a:spcBef>
                <a:spcPts val="0"/>
              </a:spcBef>
              <a:spcAft>
                <a:spcPts val="0"/>
              </a:spcAft>
              <a:buClr>
                <a:srgbClr val="338987"/>
              </a:buClr>
              <a:buSzPts val="900"/>
              <a:buNone/>
              <a:defRPr sz="900">
                <a:solidFill>
                  <a:srgbClr val="338987"/>
                </a:solidFill>
              </a:defRPr>
            </a:lvl8pPr>
            <a:lvl9pPr lvl="8" rtl="0" algn="r">
              <a:spcBef>
                <a:spcPts val="0"/>
              </a:spcBef>
              <a:spcAft>
                <a:spcPts val="0"/>
              </a:spcAft>
              <a:buClr>
                <a:srgbClr val="338987"/>
              </a:buClr>
              <a:buSzPts val="900"/>
              <a:buNone/>
              <a:defRPr sz="900">
                <a:solidFill>
                  <a:srgbClr val="338987"/>
                </a:solidFill>
              </a:defRPr>
            </a:lvl9pPr>
          </a:lstStyle>
          <a:p/>
        </p:txBody>
      </p:sp>
      <p:sp>
        <p:nvSpPr>
          <p:cNvPr id="65" name="Google Shape;65;p13"/>
          <p:cNvSpPr txBox="1"/>
          <p:nvPr>
            <p:ph idx="12" type="sldNum"/>
          </p:nvPr>
        </p:nvSpPr>
        <p:spPr>
          <a:xfrm>
            <a:off x="7887614" y="473134"/>
            <a:ext cx="548700" cy="393600"/>
          </a:xfrm>
          <a:prstGeom prst="rect">
            <a:avLst/>
          </a:prstGeom>
        </p:spPr>
        <p:txBody>
          <a:bodyPr anchorCtr="0" anchor="t" bIns="91425" lIns="91425" spcFirstLastPara="1" rIns="91425" wrap="square" tIns="91425">
            <a:noAutofit/>
          </a:bodyPr>
          <a:lstStyle>
            <a:lvl1pPr lvl="0" rtl="0" algn="r">
              <a:buNone/>
              <a:defRPr b="1" sz="1100">
                <a:solidFill>
                  <a:schemeClr val="lt1"/>
                </a:solidFill>
                <a:latin typeface="Josefin Sans"/>
                <a:ea typeface="Josefin Sans"/>
                <a:cs typeface="Josefin Sans"/>
                <a:sym typeface="Josefin Sans"/>
              </a:defRPr>
            </a:lvl1pPr>
            <a:lvl2pPr lvl="1" rtl="0" algn="r">
              <a:buNone/>
              <a:defRPr b="1" sz="1100">
                <a:solidFill>
                  <a:schemeClr val="lt1"/>
                </a:solidFill>
                <a:latin typeface="Josefin Sans"/>
                <a:ea typeface="Josefin Sans"/>
                <a:cs typeface="Josefin Sans"/>
                <a:sym typeface="Josefin Sans"/>
              </a:defRPr>
            </a:lvl2pPr>
            <a:lvl3pPr lvl="2" rtl="0" algn="r">
              <a:buNone/>
              <a:defRPr b="1" sz="1100">
                <a:solidFill>
                  <a:schemeClr val="lt1"/>
                </a:solidFill>
                <a:latin typeface="Josefin Sans"/>
                <a:ea typeface="Josefin Sans"/>
                <a:cs typeface="Josefin Sans"/>
                <a:sym typeface="Josefin Sans"/>
              </a:defRPr>
            </a:lvl3pPr>
            <a:lvl4pPr lvl="3" rtl="0" algn="r">
              <a:buNone/>
              <a:defRPr b="1" sz="1100">
                <a:solidFill>
                  <a:schemeClr val="lt1"/>
                </a:solidFill>
                <a:latin typeface="Josefin Sans"/>
                <a:ea typeface="Josefin Sans"/>
                <a:cs typeface="Josefin Sans"/>
                <a:sym typeface="Josefin Sans"/>
              </a:defRPr>
            </a:lvl4pPr>
            <a:lvl5pPr lvl="4" rtl="0" algn="r">
              <a:buNone/>
              <a:defRPr b="1" sz="1100">
                <a:solidFill>
                  <a:schemeClr val="lt1"/>
                </a:solidFill>
                <a:latin typeface="Josefin Sans"/>
                <a:ea typeface="Josefin Sans"/>
                <a:cs typeface="Josefin Sans"/>
                <a:sym typeface="Josefin Sans"/>
              </a:defRPr>
            </a:lvl5pPr>
            <a:lvl6pPr lvl="5" rtl="0" algn="r">
              <a:buNone/>
              <a:defRPr b="1" sz="1100">
                <a:solidFill>
                  <a:schemeClr val="lt1"/>
                </a:solidFill>
                <a:latin typeface="Josefin Sans"/>
                <a:ea typeface="Josefin Sans"/>
                <a:cs typeface="Josefin Sans"/>
                <a:sym typeface="Josefin Sans"/>
              </a:defRPr>
            </a:lvl6pPr>
            <a:lvl7pPr lvl="6" rtl="0" algn="r">
              <a:buNone/>
              <a:defRPr b="1" sz="1100">
                <a:solidFill>
                  <a:schemeClr val="lt1"/>
                </a:solidFill>
                <a:latin typeface="Josefin Sans"/>
                <a:ea typeface="Josefin Sans"/>
                <a:cs typeface="Josefin Sans"/>
                <a:sym typeface="Josefin Sans"/>
              </a:defRPr>
            </a:lvl7pPr>
            <a:lvl8pPr lvl="7" rtl="0" algn="r">
              <a:buNone/>
              <a:defRPr b="1" sz="1100">
                <a:solidFill>
                  <a:schemeClr val="lt1"/>
                </a:solidFill>
                <a:latin typeface="Josefin Sans"/>
                <a:ea typeface="Josefin Sans"/>
                <a:cs typeface="Josefin Sans"/>
                <a:sym typeface="Josefin Sans"/>
              </a:defRPr>
            </a:lvl8pPr>
            <a:lvl9pPr lvl="8" rtl="0" algn="r">
              <a:buNone/>
              <a:defRPr b="1" sz="1100">
                <a:solidFill>
                  <a:schemeClr val="lt1"/>
                </a:solidFill>
                <a:latin typeface="Josefin Sans"/>
                <a:ea typeface="Josefin Sans"/>
                <a:cs typeface="Josefin Sans"/>
                <a:sym typeface="Josefi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2">
    <p:bg>
      <p:bgPr>
        <a:solidFill>
          <a:srgbClr val="FDF3E5">
            <a:alpha val="29620"/>
          </a:srgbClr>
        </a:solidFill>
      </p:bgPr>
    </p:bg>
    <p:spTree>
      <p:nvGrpSpPr>
        <p:cNvPr id="66" name="Shape 66"/>
        <p:cNvGrpSpPr/>
        <p:nvPr/>
      </p:nvGrpSpPr>
      <p:grpSpPr>
        <a:xfrm>
          <a:off x="0" y="0"/>
          <a:ext cx="0" cy="0"/>
          <a:chOff x="0" y="0"/>
          <a:chExt cx="0" cy="0"/>
        </a:xfrm>
      </p:grpSpPr>
      <p:sp>
        <p:nvSpPr>
          <p:cNvPr id="67" name="Google Shape;67;p14"/>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rgbClr val="338987"/>
                </a:solidFill>
              </a:defRPr>
            </a:lvl1pPr>
            <a:lvl2pPr indent="-317500" lvl="1" marL="914400" rtl="0">
              <a:spcBef>
                <a:spcPts val="1600"/>
              </a:spcBef>
              <a:spcAft>
                <a:spcPts val="0"/>
              </a:spcAft>
              <a:buClr>
                <a:schemeClr val="dk1"/>
              </a:buClr>
              <a:buSzPts val="1400"/>
              <a:buChar char="○"/>
              <a:defRPr>
                <a:solidFill>
                  <a:srgbClr val="338987"/>
                </a:solidFill>
              </a:defRPr>
            </a:lvl2pPr>
            <a:lvl3pPr indent="-317500" lvl="2" marL="1371600" rtl="0">
              <a:spcBef>
                <a:spcPts val="1600"/>
              </a:spcBef>
              <a:spcAft>
                <a:spcPts val="0"/>
              </a:spcAft>
              <a:buClr>
                <a:schemeClr val="dk1"/>
              </a:buClr>
              <a:buSzPts val="1400"/>
              <a:buChar char="■"/>
              <a:defRPr>
                <a:solidFill>
                  <a:srgbClr val="338987"/>
                </a:solidFill>
              </a:defRPr>
            </a:lvl3pPr>
            <a:lvl4pPr indent="-317500" lvl="3" marL="1828800" rtl="0">
              <a:spcBef>
                <a:spcPts val="1600"/>
              </a:spcBef>
              <a:spcAft>
                <a:spcPts val="0"/>
              </a:spcAft>
              <a:buClr>
                <a:schemeClr val="dk1"/>
              </a:buClr>
              <a:buSzPts val="1400"/>
              <a:buChar char="●"/>
              <a:defRPr>
                <a:solidFill>
                  <a:srgbClr val="338987"/>
                </a:solidFill>
              </a:defRPr>
            </a:lvl4pPr>
            <a:lvl5pPr indent="-317500" lvl="4" marL="2286000" rtl="0">
              <a:spcBef>
                <a:spcPts val="1600"/>
              </a:spcBef>
              <a:spcAft>
                <a:spcPts val="0"/>
              </a:spcAft>
              <a:buClr>
                <a:schemeClr val="dk1"/>
              </a:buClr>
              <a:buSzPts val="1400"/>
              <a:buChar char="○"/>
              <a:defRPr>
                <a:solidFill>
                  <a:srgbClr val="338987"/>
                </a:solidFill>
              </a:defRPr>
            </a:lvl5pPr>
            <a:lvl6pPr indent="-317500" lvl="5" marL="2743200" rtl="0">
              <a:spcBef>
                <a:spcPts val="1600"/>
              </a:spcBef>
              <a:spcAft>
                <a:spcPts val="0"/>
              </a:spcAft>
              <a:buClr>
                <a:schemeClr val="dk1"/>
              </a:buClr>
              <a:buSzPts val="1400"/>
              <a:buChar char="■"/>
              <a:defRPr>
                <a:solidFill>
                  <a:srgbClr val="338987"/>
                </a:solidFill>
              </a:defRPr>
            </a:lvl6pPr>
            <a:lvl7pPr indent="-317500" lvl="6" marL="3200400" rtl="0">
              <a:spcBef>
                <a:spcPts val="1600"/>
              </a:spcBef>
              <a:spcAft>
                <a:spcPts val="0"/>
              </a:spcAft>
              <a:buClr>
                <a:schemeClr val="dk1"/>
              </a:buClr>
              <a:buSzPts val="1400"/>
              <a:buChar char="●"/>
              <a:defRPr>
                <a:solidFill>
                  <a:srgbClr val="338987"/>
                </a:solidFill>
              </a:defRPr>
            </a:lvl7pPr>
            <a:lvl8pPr indent="-317500" lvl="7" marL="3657600" rtl="0">
              <a:spcBef>
                <a:spcPts val="1600"/>
              </a:spcBef>
              <a:spcAft>
                <a:spcPts val="0"/>
              </a:spcAft>
              <a:buClr>
                <a:schemeClr val="dk1"/>
              </a:buClr>
              <a:buSzPts val="1400"/>
              <a:buChar char="○"/>
              <a:defRPr>
                <a:solidFill>
                  <a:srgbClr val="338987"/>
                </a:solidFill>
              </a:defRPr>
            </a:lvl8pPr>
            <a:lvl9pPr indent="-317500" lvl="8" marL="4114800" rtl="0">
              <a:spcBef>
                <a:spcPts val="1600"/>
              </a:spcBef>
              <a:spcAft>
                <a:spcPts val="1600"/>
              </a:spcAft>
              <a:buClr>
                <a:schemeClr val="dk1"/>
              </a:buClr>
              <a:buSzPts val="1400"/>
              <a:buChar char="■"/>
              <a:defRPr>
                <a:solidFill>
                  <a:srgbClr val="338987"/>
                </a:solidFill>
              </a:defRPr>
            </a:lvl9pPr>
          </a:lstStyle>
          <a:p/>
        </p:txBody>
      </p:sp>
      <p:sp>
        <p:nvSpPr>
          <p:cNvPr id="68" name="Google Shape;68;p14"/>
          <p:cNvSpPr/>
          <p:nvPr/>
        </p:nvSpPr>
        <p:spPr>
          <a:xfrm>
            <a:off x="7220630" y="0"/>
            <a:ext cx="1299900" cy="811800"/>
          </a:xfrm>
          <a:prstGeom prst="rect">
            <a:avLst/>
          </a:prstGeom>
          <a:solidFill>
            <a:srgbClr val="FFB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type="ctrTitle"/>
          </p:nvPr>
        </p:nvSpPr>
        <p:spPr>
          <a:xfrm>
            <a:off x="5569480" y="129625"/>
            <a:ext cx="2866800" cy="481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338987"/>
              </a:buClr>
              <a:buSzPts val="1100"/>
              <a:buNone/>
              <a:defRPr sz="1100">
                <a:solidFill>
                  <a:srgbClr val="338987"/>
                </a:solidFill>
              </a:defRPr>
            </a:lvl1pPr>
            <a:lvl2pPr lvl="1" rtl="0" algn="r">
              <a:spcBef>
                <a:spcPts val="0"/>
              </a:spcBef>
              <a:spcAft>
                <a:spcPts val="0"/>
              </a:spcAft>
              <a:buClr>
                <a:srgbClr val="338987"/>
              </a:buClr>
              <a:buSzPts val="900"/>
              <a:buNone/>
              <a:defRPr sz="900">
                <a:solidFill>
                  <a:srgbClr val="338987"/>
                </a:solidFill>
              </a:defRPr>
            </a:lvl2pPr>
            <a:lvl3pPr lvl="2" rtl="0" algn="r">
              <a:spcBef>
                <a:spcPts val="0"/>
              </a:spcBef>
              <a:spcAft>
                <a:spcPts val="0"/>
              </a:spcAft>
              <a:buClr>
                <a:srgbClr val="338987"/>
              </a:buClr>
              <a:buSzPts val="900"/>
              <a:buNone/>
              <a:defRPr sz="900">
                <a:solidFill>
                  <a:srgbClr val="338987"/>
                </a:solidFill>
              </a:defRPr>
            </a:lvl3pPr>
            <a:lvl4pPr lvl="3" rtl="0" algn="r">
              <a:spcBef>
                <a:spcPts val="0"/>
              </a:spcBef>
              <a:spcAft>
                <a:spcPts val="0"/>
              </a:spcAft>
              <a:buClr>
                <a:srgbClr val="338987"/>
              </a:buClr>
              <a:buSzPts val="900"/>
              <a:buNone/>
              <a:defRPr sz="900">
                <a:solidFill>
                  <a:srgbClr val="338987"/>
                </a:solidFill>
              </a:defRPr>
            </a:lvl4pPr>
            <a:lvl5pPr lvl="4" rtl="0" algn="r">
              <a:spcBef>
                <a:spcPts val="0"/>
              </a:spcBef>
              <a:spcAft>
                <a:spcPts val="0"/>
              </a:spcAft>
              <a:buClr>
                <a:srgbClr val="338987"/>
              </a:buClr>
              <a:buSzPts val="900"/>
              <a:buNone/>
              <a:defRPr sz="900">
                <a:solidFill>
                  <a:srgbClr val="338987"/>
                </a:solidFill>
              </a:defRPr>
            </a:lvl5pPr>
            <a:lvl6pPr lvl="5" rtl="0" algn="r">
              <a:spcBef>
                <a:spcPts val="0"/>
              </a:spcBef>
              <a:spcAft>
                <a:spcPts val="0"/>
              </a:spcAft>
              <a:buClr>
                <a:srgbClr val="338987"/>
              </a:buClr>
              <a:buSzPts val="900"/>
              <a:buNone/>
              <a:defRPr sz="900">
                <a:solidFill>
                  <a:srgbClr val="338987"/>
                </a:solidFill>
              </a:defRPr>
            </a:lvl6pPr>
            <a:lvl7pPr lvl="6" rtl="0" algn="r">
              <a:spcBef>
                <a:spcPts val="0"/>
              </a:spcBef>
              <a:spcAft>
                <a:spcPts val="0"/>
              </a:spcAft>
              <a:buClr>
                <a:srgbClr val="338987"/>
              </a:buClr>
              <a:buSzPts val="900"/>
              <a:buNone/>
              <a:defRPr sz="900">
                <a:solidFill>
                  <a:srgbClr val="338987"/>
                </a:solidFill>
              </a:defRPr>
            </a:lvl7pPr>
            <a:lvl8pPr lvl="7" rtl="0" algn="r">
              <a:spcBef>
                <a:spcPts val="0"/>
              </a:spcBef>
              <a:spcAft>
                <a:spcPts val="0"/>
              </a:spcAft>
              <a:buClr>
                <a:srgbClr val="338987"/>
              </a:buClr>
              <a:buSzPts val="900"/>
              <a:buNone/>
              <a:defRPr sz="900">
                <a:solidFill>
                  <a:srgbClr val="338987"/>
                </a:solidFill>
              </a:defRPr>
            </a:lvl8pPr>
            <a:lvl9pPr lvl="8" rtl="0" algn="r">
              <a:spcBef>
                <a:spcPts val="0"/>
              </a:spcBef>
              <a:spcAft>
                <a:spcPts val="0"/>
              </a:spcAft>
              <a:buClr>
                <a:srgbClr val="338987"/>
              </a:buClr>
              <a:buSzPts val="900"/>
              <a:buNone/>
              <a:defRPr sz="900">
                <a:solidFill>
                  <a:srgbClr val="338987"/>
                </a:solidFill>
              </a:defRPr>
            </a:lvl9pPr>
          </a:lstStyle>
          <a:p/>
        </p:txBody>
      </p:sp>
      <p:sp>
        <p:nvSpPr>
          <p:cNvPr id="70" name="Google Shape;70;p14"/>
          <p:cNvSpPr txBox="1"/>
          <p:nvPr>
            <p:ph idx="12" type="sldNum"/>
          </p:nvPr>
        </p:nvSpPr>
        <p:spPr>
          <a:xfrm>
            <a:off x="7887614" y="473134"/>
            <a:ext cx="548700" cy="393600"/>
          </a:xfrm>
          <a:prstGeom prst="rect">
            <a:avLst/>
          </a:prstGeom>
        </p:spPr>
        <p:txBody>
          <a:bodyPr anchorCtr="0" anchor="t" bIns="91425" lIns="91425" spcFirstLastPara="1" rIns="91425" wrap="square" tIns="91425">
            <a:noAutofit/>
          </a:bodyPr>
          <a:lstStyle>
            <a:lvl1pPr lvl="0" rtl="0" algn="r">
              <a:buNone/>
              <a:defRPr b="1" sz="1100">
                <a:solidFill>
                  <a:schemeClr val="lt1"/>
                </a:solidFill>
                <a:latin typeface="Josefin Sans"/>
                <a:ea typeface="Josefin Sans"/>
                <a:cs typeface="Josefin Sans"/>
                <a:sym typeface="Josefin Sans"/>
              </a:defRPr>
            </a:lvl1pPr>
            <a:lvl2pPr lvl="1" rtl="0" algn="r">
              <a:buNone/>
              <a:defRPr b="1" sz="1100">
                <a:solidFill>
                  <a:schemeClr val="lt1"/>
                </a:solidFill>
                <a:latin typeface="Josefin Sans"/>
                <a:ea typeface="Josefin Sans"/>
                <a:cs typeface="Josefin Sans"/>
                <a:sym typeface="Josefin Sans"/>
              </a:defRPr>
            </a:lvl2pPr>
            <a:lvl3pPr lvl="2" rtl="0" algn="r">
              <a:buNone/>
              <a:defRPr b="1" sz="1100">
                <a:solidFill>
                  <a:schemeClr val="lt1"/>
                </a:solidFill>
                <a:latin typeface="Josefin Sans"/>
                <a:ea typeface="Josefin Sans"/>
                <a:cs typeface="Josefin Sans"/>
                <a:sym typeface="Josefin Sans"/>
              </a:defRPr>
            </a:lvl3pPr>
            <a:lvl4pPr lvl="3" rtl="0" algn="r">
              <a:buNone/>
              <a:defRPr b="1" sz="1100">
                <a:solidFill>
                  <a:schemeClr val="lt1"/>
                </a:solidFill>
                <a:latin typeface="Josefin Sans"/>
                <a:ea typeface="Josefin Sans"/>
                <a:cs typeface="Josefin Sans"/>
                <a:sym typeface="Josefin Sans"/>
              </a:defRPr>
            </a:lvl4pPr>
            <a:lvl5pPr lvl="4" rtl="0" algn="r">
              <a:buNone/>
              <a:defRPr b="1" sz="1100">
                <a:solidFill>
                  <a:schemeClr val="lt1"/>
                </a:solidFill>
                <a:latin typeface="Josefin Sans"/>
                <a:ea typeface="Josefin Sans"/>
                <a:cs typeface="Josefin Sans"/>
                <a:sym typeface="Josefin Sans"/>
              </a:defRPr>
            </a:lvl5pPr>
            <a:lvl6pPr lvl="5" rtl="0" algn="r">
              <a:buNone/>
              <a:defRPr b="1" sz="1100">
                <a:solidFill>
                  <a:schemeClr val="lt1"/>
                </a:solidFill>
                <a:latin typeface="Josefin Sans"/>
                <a:ea typeface="Josefin Sans"/>
                <a:cs typeface="Josefin Sans"/>
                <a:sym typeface="Josefin Sans"/>
              </a:defRPr>
            </a:lvl6pPr>
            <a:lvl7pPr lvl="6" rtl="0" algn="r">
              <a:buNone/>
              <a:defRPr b="1" sz="1100">
                <a:solidFill>
                  <a:schemeClr val="lt1"/>
                </a:solidFill>
                <a:latin typeface="Josefin Sans"/>
                <a:ea typeface="Josefin Sans"/>
                <a:cs typeface="Josefin Sans"/>
                <a:sym typeface="Josefin Sans"/>
              </a:defRPr>
            </a:lvl7pPr>
            <a:lvl8pPr lvl="7" rtl="0" algn="r">
              <a:buNone/>
              <a:defRPr b="1" sz="1100">
                <a:solidFill>
                  <a:schemeClr val="lt1"/>
                </a:solidFill>
                <a:latin typeface="Josefin Sans"/>
                <a:ea typeface="Josefin Sans"/>
                <a:cs typeface="Josefin Sans"/>
                <a:sym typeface="Josefin Sans"/>
              </a:defRPr>
            </a:lvl8pPr>
            <a:lvl9pPr lvl="8" rtl="0" algn="r">
              <a:buNone/>
              <a:defRPr b="1" sz="1100">
                <a:solidFill>
                  <a:schemeClr val="lt1"/>
                </a:solidFill>
                <a:latin typeface="Josefin Sans"/>
                <a:ea typeface="Josefin Sans"/>
                <a:cs typeface="Josefin Sans"/>
                <a:sym typeface="Josefi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sJqw7PQNwzc"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IvUU8joBb1Q"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drive.google.com/file/d/1rAqmMuXC_ofROzbss4GqLN4VNPOnel-t/view" TargetMode="External"/><Relationship Id="rId4" Type="http://schemas.openxmlformats.org/officeDocument/2006/relationships/image" Target="../media/image1.png"/><Relationship Id="rId5" Type="http://schemas.openxmlformats.org/officeDocument/2006/relationships/hyperlink" Target="http://drive.google.com/file/d/1kMsvBpZw5eVxOZ7QlYJ5aKoOETRVmJGN/view" TargetMode="External"/><Relationship Id="rId6" Type="http://schemas.openxmlformats.org/officeDocument/2006/relationships/hyperlink" Target="http://drive.google.com/file/d/1CAbeYVt0dwNLyHniPHoY7DVV-p_YtR9f/view" TargetMode="External"/><Relationship Id="rId7" Type="http://schemas.openxmlformats.org/officeDocument/2006/relationships/hyperlink" Target="http://drive.google.com/file/d/15A9BCAco14C3IDA60W65pvRAbiOl7FXP/view" TargetMode="External"/><Relationship Id="rId8" Type="http://schemas.openxmlformats.org/officeDocument/2006/relationships/hyperlink" Target="http://drive.google.com/file/d/142Ux05-nYQ-8_SwujNi1cBjNuiWODH7z/vie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9.jpg"/><Relationship Id="rId5" Type="http://schemas.openxmlformats.org/officeDocument/2006/relationships/image" Target="../media/image2.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nvSpPr>
        <p:spPr>
          <a:xfrm>
            <a:off x="1968300" y="1451800"/>
            <a:ext cx="5207400" cy="67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3600">
                <a:solidFill>
                  <a:srgbClr val="EF5F90"/>
                </a:solidFill>
                <a:latin typeface="Roboto"/>
                <a:ea typeface="Roboto"/>
                <a:cs typeface="Roboto"/>
                <a:sym typeface="Roboto"/>
              </a:rPr>
              <a:t>The Wind Drum</a:t>
            </a:r>
            <a:endParaRPr b="1" sz="3600">
              <a:solidFill>
                <a:schemeClr val="lt1"/>
              </a:solidFill>
              <a:latin typeface="Roboto"/>
              <a:ea typeface="Roboto"/>
              <a:cs typeface="Roboto"/>
              <a:sym typeface="Roboto"/>
            </a:endParaRPr>
          </a:p>
        </p:txBody>
      </p:sp>
      <p:pic>
        <p:nvPicPr>
          <p:cNvPr id="76" name="Google Shape;76;p15"/>
          <p:cNvPicPr preferRelativeResize="0"/>
          <p:nvPr/>
        </p:nvPicPr>
        <p:blipFill>
          <a:blip r:embed="rId3">
            <a:alphaModFix/>
          </a:blip>
          <a:stretch>
            <a:fillRect/>
          </a:stretch>
        </p:blipFill>
        <p:spPr>
          <a:xfrm>
            <a:off x="4231035" y="4491425"/>
            <a:ext cx="681925" cy="234900"/>
          </a:xfrm>
          <a:prstGeom prst="rect">
            <a:avLst/>
          </a:prstGeom>
          <a:noFill/>
          <a:ln>
            <a:noFill/>
          </a:ln>
        </p:spPr>
      </p:pic>
      <p:sp>
        <p:nvSpPr>
          <p:cNvPr id="77" name="Google Shape;77;p15"/>
          <p:cNvSpPr txBox="1"/>
          <p:nvPr/>
        </p:nvSpPr>
        <p:spPr>
          <a:xfrm>
            <a:off x="2000250" y="2363175"/>
            <a:ext cx="5143500" cy="67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boto Light"/>
                <a:ea typeface="Roboto Light"/>
                <a:cs typeface="Roboto Light"/>
                <a:sym typeface="Roboto Light"/>
              </a:rPr>
              <a:t>Episode V: Nature strikes back!</a:t>
            </a:r>
            <a:endParaRPr>
              <a:solidFill>
                <a:schemeClr val="dk1"/>
              </a:solidFill>
              <a:latin typeface="Roboto Light"/>
              <a:ea typeface="Roboto Light"/>
              <a:cs typeface="Roboto Light"/>
              <a:sym typeface="Roboto Light"/>
            </a:endParaRPr>
          </a:p>
          <a:p>
            <a:pPr indent="0" lvl="0" marL="0" rtl="0" algn="ctr">
              <a:lnSpc>
                <a:spcPct val="115000"/>
              </a:lnSpc>
              <a:spcBef>
                <a:spcPts val="0"/>
              </a:spcBef>
              <a:spcAft>
                <a:spcPts val="0"/>
              </a:spcAft>
              <a:buNone/>
            </a:pPr>
            <a:r>
              <a:t/>
            </a:r>
            <a:endParaRPr>
              <a:solidFill>
                <a:schemeClr val="dk1"/>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Rap/Hip Hop</a:t>
            </a:r>
            <a:endParaRPr/>
          </a:p>
        </p:txBody>
      </p:sp>
      <p:sp>
        <p:nvSpPr>
          <p:cNvPr id="157" name="Google Shape;157;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Key facts</a:t>
            </a:r>
            <a:endParaRPr/>
          </a:p>
        </p:txBody>
      </p:sp>
      <p:sp>
        <p:nvSpPr>
          <p:cNvPr id="163" name="Google Shape;16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subdivisions of it, including Gangster Rap, Conscious Rap, Braggadocio Rap, Boom-Bap, Cloud Rap, Trippy Rap, Rock-Rap, Jazz Rap, Trap, Glitch Hop, Drill, Experimental Rap, and Lofi Rap.</a:t>
            </a:r>
            <a:endParaRPr/>
          </a:p>
          <a:p>
            <a:pPr indent="0" lvl="0" marL="0" rtl="0" algn="l">
              <a:spcBef>
                <a:spcPts val="1600"/>
              </a:spcBef>
              <a:spcAft>
                <a:spcPts val="0"/>
              </a:spcAft>
              <a:buNone/>
            </a:pPr>
            <a:r>
              <a:rPr lang="en"/>
              <a:t>Primarily African-American and Latino genre, with a few notable exceptions (Mac Miller, Eminem, El-P, G-Eazy to name some)</a:t>
            </a:r>
            <a:endParaRPr/>
          </a:p>
          <a:p>
            <a:pPr indent="0" lvl="0" marL="0" rtl="0" algn="l">
              <a:spcBef>
                <a:spcPts val="1600"/>
              </a:spcBef>
              <a:spcAft>
                <a:spcPts val="0"/>
              </a:spcAft>
              <a:buNone/>
            </a:pPr>
            <a:r>
              <a:rPr lang="en"/>
              <a:t>Can typically be taxonomized by location (ie. West Coast, East Coast, New York, Atlanta, Chicago Drill, and UK Drill)</a:t>
            </a:r>
            <a:endParaRPr/>
          </a:p>
          <a:p>
            <a:pPr indent="0" lvl="0" marL="0" rtl="0" algn="l">
              <a:spcBef>
                <a:spcPts val="1600"/>
              </a:spcBef>
              <a:spcAft>
                <a:spcPts val="0"/>
              </a:spcAft>
              <a:buNone/>
            </a:pPr>
            <a:r>
              <a:rPr lang="en"/>
              <a:t>Can be characterized into waves, usually 4-5.</a:t>
            </a:r>
            <a:endParaRPr/>
          </a:p>
          <a:p>
            <a:pPr indent="0" lvl="0" marL="0" rtl="0" algn="l">
              <a:spcBef>
                <a:spcPts val="1600"/>
              </a:spcBef>
              <a:spcAft>
                <a:spcPts val="0"/>
              </a:spcAft>
              <a:buNone/>
            </a:pPr>
            <a:r>
              <a:rPr lang="en"/>
              <a:t>Roots in spoken word poetry.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Characteristics</a:t>
            </a:r>
            <a:endParaRPr/>
          </a:p>
          <a:p>
            <a:pPr indent="0" lvl="0" marL="0" rtl="0" algn="l">
              <a:spcBef>
                <a:spcPts val="0"/>
              </a:spcBef>
              <a:spcAft>
                <a:spcPts val="0"/>
              </a:spcAft>
              <a:buNone/>
            </a:pPr>
            <a:r>
              <a:t/>
            </a:r>
            <a:endParaRPr/>
          </a:p>
        </p:txBody>
      </p:sp>
      <p:sp>
        <p:nvSpPr>
          <p:cNvPr id="169" name="Google Shape;169;p2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Someone paradoxically its defining characterization is its versatility. </a:t>
            </a:r>
            <a:endParaRPr/>
          </a:p>
          <a:p>
            <a:pPr indent="0" lvl="0" marL="0" rtl="0" algn="l">
              <a:spcBef>
                <a:spcPts val="1600"/>
              </a:spcBef>
              <a:spcAft>
                <a:spcPts val="0"/>
              </a:spcAft>
              <a:buNone/>
            </a:pPr>
            <a:r>
              <a:rPr lang="en"/>
              <a:t>Usually a single person or duo trading lines over a drum heavy instrumental, with usually not more than 2 instrumental leads and a bassline, prominent use of samples too.</a:t>
            </a:r>
            <a:endParaRPr/>
          </a:p>
          <a:p>
            <a:pPr indent="0" lvl="0" marL="0" rtl="0" algn="l">
              <a:spcBef>
                <a:spcPts val="1600"/>
              </a:spcBef>
              <a:spcAft>
                <a:spcPts val="0"/>
              </a:spcAft>
              <a:buNone/>
            </a:pPr>
            <a:r>
              <a:rPr lang="en"/>
              <a:t>During the late 80’s and 90’s the sound was defined by the Roland 808 Drum Machine, which included entirely artificial samples, including a kick drum whose sustain could be turned up, and which now, when tuned, provides the bassline for many modern day instrumentals. </a:t>
            </a:r>
            <a:endParaRPr/>
          </a:p>
          <a:p>
            <a:pPr indent="0" lvl="0" marL="0" rtl="0" algn="l">
              <a:spcBef>
                <a:spcPts val="1600"/>
              </a:spcBef>
              <a:spcAft>
                <a:spcPts val="1600"/>
              </a:spcAft>
              <a:buNone/>
            </a:pPr>
            <a:r>
              <a:rPr lang="en"/>
              <a:t>Subject matter can range from drugs (Juice Wrld, Future) to violence (XXXTentacion, 6ix9ine) to escaping poverty (Kendrick Lamar, Denzel Curry) to gang affiliations (Blueface, Nipsey Hussle, YG, Roddy Ricch)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Origins</a:t>
            </a:r>
            <a:endParaRPr/>
          </a:p>
        </p:txBody>
      </p:sp>
      <p:sp>
        <p:nvSpPr>
          <p:cNvPr id="175" name="Google Shape;17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Originated in the Bronx in the 70’s, but didn’t gain radio play until 1979.</a:t>
            </a:r>
            <a:endParaRPr/>
          </a:p>
          <a:p>
            <a:pPr indent="0" lvl="0" marL="0" rtl="0" algn="l">
              <a:spcBef>
                <a:spcPts val="1600"/>
              </a:spcBef>
              <a:spcAft>
                <a:spcPts val="0"/>
              </a:spcAft>
              <a:buNone/>
            </a:pPr>
            <a:r>
              <a:rPr lang="en"/>
              <a:t>Most people agree that freestyle rap originated with DJ Cool Herc and Grandmaster Flash extending the instrumental bridges in songs to let clubgoers dance more, and people began rhyming on top of these extended instrumentals.</a:t>
            </a:r>
            <a:endParaRPr/>
          </a:p>
          <a:p>
            <a:pPr indent="0" lvl="0" marL="0" rtl="0" algn="l">
              <a:spcBef>
                <a:spcPts val="1600"/>
              </a:spcBef>
              <a:spcAft>
                <a:spcPts val="1600"/>
              </a:spcAft>
              <a:buNone/>
            </a:pPr>
            <a:r>
              <a:rPr lang="en"/>
              <a:t>The Sugarhill Gang's song Rapper's Delight is generally accepted to be the first hip hop song to gain mainstream popularity and where hip-hop got its name.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idx="1" type="body"/>
          </p:nvPr>
        </p:nvSpPr>
        <p:spPr>
          <a:xfrm>
            <a:off x="4930600" y="1152475"/>
            <a:ext cx="3901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Listen for resonant Kick drums (808’s), few melodic components, and subject matter</a:t>
            </a:r>
            <a:endParaRPr/>
          </a:p>
        </p:txBody>
      </p:sp>
      <p:pic>
        <p:nvPicPr>
          <p:cNvPr descr="NLE Choppa - Shotta Flow Remix  ft. Blueface  Clean Version)&#10;▬▬▬▬▬▬▬▬▬▬▬▬▬▬▬▬▬▬▬▬▬▬▬▬▬▬▬▬▬&#10;► Follow my Instagram: @r_yx_n 🚨&#10;► Hit the 🔔 to join the notification squad!&#10;► Like This Video ❗️&#10;► Comment What Should I Clean Next👌&#10;► Follow my Twitter: @Ryxn_L 🐦&#10;► Subscribe to my Personal Channel:&#10;https://www.youtube.com/channel/UCJfv4RQ11QcXB-0TNc2Ra1g&#10;► Clean Rap Music Playlist:&#10;https://www.youtube.com/playlist?list=PLzjJJvb8EBYENWfoQwpz8Cc_Mso8S1oTa&#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 id="182" name="Google Shape;182;p28" title="NLE Choppa - Shotta Flow Remix (Clean Version) ft. Blueface">
            <a:hlinkClick r:id="rId3"/>
          </p:cNvPr>
          <p:cNvPicPr preferRelativeResize="0"/>
          <p:nvPr/>
        </p:nvPicPr>
        <p:blipFill>
          <a:blip r:embed="rId4">
            <a:alphaModFix/>
          </a:blip>
          <a:stretch>
            <a:fillRect/>
          </a:stretch>
        </p:blipFill>
        <p:spPr>
          <a:xfrm>
            <a:off x="46875" y="1146175"/>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Wintergatan Marble Machine</a:t>
            </a:r>
            <a:endParaRPr/>
          </a:p>
        </p:txBody>
      </p:sp>
      <p:sp>
        <p:nvSpPr>
          <p:cNvPr id="188" name="Google Shape;188;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Instrument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Facts</a:t>
            </a:r>
            <a:endParaRPr/>
          </a:p>
        </p:txBody>
      </p:sp>
      <p:sp>
        <p:nvSpPr>
          <p:cNvPr id="194" name="Google Shape;19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documented on youtube</a:t>
            </a:r>
            <a:endParaRPr/>
          </a:p>
          <a:p>
            <a:pPr indent="0" lvl="0" marL="0" rtl="0" algn="l">
              <a:spcBef>
                <a:spcPts val="1600"/>
              </a:spcBef>
              <a:spcAft>
                <a:spcPts val="0"/>
              </a:spcAft>
              <a:buNone/>
            </a:pPr>
            <a:r>
              <a:rPr lang="en"/>
              <a:t>Swedish Band’s Brainchild</a:t>
            </a:r>
            <a:endParaRPr/>
          </a:p>
          <a:p>
            <a:pPr indent="0" lvl="0" marL="0" rtl="0" algn="l">
              <a:spcBef>
                <a:spcPts val="1600"/>
              </a:spcBef>
              <a:spcAft>
                <a:spcPts val="0"/>
              </a:spcAft>
              <a:buNone/>
            </a:pPr>
            <a:r>
              <a:rPr lang="en"/>
              <a:t>Building it took 2 years</a:t>
            </a:r>
            <a:endParaRPr/>
          </a:p>
          <a:p>
            <a:pPr indent="0" lvl="0" marL="0" rtl="0" algn="l">
              <a:spcBef>
                <a:spcPts val="1600"/>
              </a:spcBef>
              <a:spcAft>
                <a:spcPts val="0"/>
              </a:spcAft>
              <a:buNone/>
            </a:pPr>
            <a:r>
              <a:rPr lang="en"/>
              <a:t>Uses over 2000 marbles</a:t>
            </a:r>
            <a:endParaRPr/>
          </a:p>
          <a:p>
            <a:pPr indent="0" lvl="0" marL="0" rtl="0" algn="l">
              <a:spcBef>
                <a:spcPts val="1600"/>
              </a:spcBef>
              <a:spcAft>
                <a:spcPts val="1600"/>
              </a:spcAft>
              <a:buNone/>
            </a:pPr>
            <a:r>
              <a:rPr lang="en"/>
              <a:t>Can be reconfigured to play different instruments and songs.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p:txBody>
      </p:sp>
      <p:sp>
        <p:nvSpPr>
          <p:cNvPr id="200" name="Google Shape;20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a:t>
            </a:r>
            <a:endParaRPr/>
          </a:p>
          <a:p>
            <a:pPr indent="0" lvl="0" marL="0" rtl="0" algn="l">
              <a:spcBef>
                <a:spcPts val="1600"/>
              </a:spcBef>
              <a:spcAft>
                <a:spcPts val="0"/>
              </a:spcAft>
              <a:buNone/>
            </a:pPr>
            <a:r>
              <a:rPr lang="en"/>
              <a:t>Marbles</a:t>
            </a:r>
            <a:endParaRPr/>
          </a:p>
          <a:p>
            <a:pPr indent="0" lvl="0" marL="0" rtl="0" algn="l">
              <a:spcBef>
                <a:spcPts val="1600"/>
              </a:spcBef>
              <a:spcAft>
                <a:spcPts val="0"/>
              </a:spcAft>
              <a:buNone/>
            </a:pPr>
            <a:r>
              <a:rPr lang="en"/>
              <a:t>Drums</a:t>
            </a:r>
            <a:endParaRPr/>
          </a:p>
          <a:p>
            <a:pPr indent="0" lvl="0" marL="0" rtl="0" algn="l">
              <a:spcBef>
                <a:spcPts val="1600"/>
              </a:spcBef>
              <a:spcAft>
                <a:spcPts val="0"/>
              </a:spcAft>
              <a:buNone/>
            </a:pPr>
            <a:r>
              <a:rPr lang="en"/>
              <a:t>Parts of tuned strumming instruments</a:t>
            </a:r>
            <a:endParaRPr/>
          </a:p>
          <a:p>
            <a:pPr indent="0" lvl="0" marL="0" rtl="0" algn="l">
              <a:spcBef>
                <a:spcPts val="1600"/>
              </a:spcBef>
              <a:spcAft>
                <a:spcPts val="1600"/>
              </a:spcAft>
              <a:buNone/>
            </a:pPr>
            <a:r>
              <a:rPr lang="en"/>
              <a:t>Belts to turn wheels and such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its played</a:t>
            </a:r>
            <a:endParaRPr/>
          </a:p>
        </p:txBody>
      </p:sp>
      <p:sp>
        <p:nvSpPr>
          <p:cNvPr id="206" name="Google Shape;20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turning a wheel you start the machine which goes through phases</a:t>
            </a:r>
            <a:endParaRPr/>
          </a:p>
          <a:p>
            <a:pPr indent="0" lvl="0" marL="0" rtl="0" algn="l">
              <a:spcBef>
                <a:spcPts val="1600"/>
              </a:spcBef>
              <a:spcAft>
                <a:spcPts val="0"/>
              </a:spcAft>
              <a:buNone/>
            </a:pPr>
            <a:r>
              <a:rPr lang="en"/>
              <a:t>You can also release marbles manually onto certain instruments</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Get the audio track &quot;Marble Machine&quot; by Wintergatan:&#10;https://wintergatan.bandcamp.com/track/marble-machine&#10;&#10;Marble Machine built and composed by Martin Molin&#10;Video filmed and edited by Hannes Knutsson &#10;&#10;Costume designed by Angelique Nagtegaal&#10;&#10;See Sommarfågel music video by Wintergatan:&#10;https://youtu.be/SBK2AF-NdVA&#10;&#10;See Starmachine2000 music video by Wintergatan:&#10;https://youtu.be/rEeiRXOlWUE&#10;&#10;Swedish band Wintergatan will play live concerts starting from summer 2016. &#10;&#10;For Press Related Questions email Elaine &amp; Emma:&#10;&#10;elaine@makewaveproductions.com &#10;&#10;emma@makewaveproductions.com&#10;&#10;-ウィンターガタン、ニューアルバム「ウィンターガタン」発売中！&#10;日本版は豪華DVD付き！&#10;http://www.amazon.co.jp/dp/B00FSMQ1HG&#10;&#10;Hannes Knutssons Youtube Channel:&#10;https://www.youtube.com/user/lefvandebilder&#10;&#10;Special thanks to Marcus Dimbodius who has been around throughout the whole build and suggested the cymbal placement and the use of the conveyer belt for the marble transportation. Dimbodius is an artist from Gothenburg: &#10;https://www.youtube.com/user/dimbodius&#10;&#10;Martin &amp; Co.&#10;&#10;--------------------&#10;&#10;This week i assembled the most gorgeous machined Aluminium Bearing Housings Made by Alexcnc from the MMX Team.&#10;They are adjustable for the Depthing of the gears. We are also implementing the new PBS - Product Breakdown System for the Whole MMX. Chris, the new project manager has introduced me to the sacred lands of Excel heaven and although there is a lot of initial work we have to do to make this function properly, the long term efficiency will improve a lot! We are taking the MMX from being a one off DIY maker project to being a scalable, fully fledged - ready to build for any competent group of people - machine. Its really great! &#10;&#10;Enjoy and have a great day! &#10;&#10;Martin&#10;#wintergatan #marble #machine&#10;———————————&#10;&#10;&#10;If you want to SUPPORT US:&#10;The fact that you are watching the videos and care about the music and future of Wintergatan is the best support anyone can have, I want to thank everyone who is here for that kind of support, it is really the fuel for the Wintergatan Engine.&#10;&#10;If you apart from that further want to support the projects, we have these different options set up:&#10;&#10;YOUTUBE MEMBERSHIP&#10;►Support by Joining the Wintergatan Youtube Channel by clicking the blue JOIN button next to subscribe or go here:&#10;https://www.youtube.com/user/wintergatan2000&#10;&#10;As a Member you'll have a Wintergatan badge next to your comment, long term members receive guest list tickets and early access to ticket sales for the upcoming world tour.&#10;&#10;PATREON&#10;►http://www.patreon.com/wintergatan&#10;&#10;&#10;PAYPAL ME&#10;►http://www.paypal.me/wintergatan&#10;&#10;Why do we accept support in this way?&#10;I, Martin, can already sustain myself 100% doing what I love to do. If you want to support artists/organisations who have not yet reached that privileged position, please consider supporting other artists/organisations who need the support more. With that said, I have too many ideas and too little time and with your support I can get more help from people around me to execute the ideas better and bring them out in the world faster. Read a longer statement on this here:&#10;&#10;►http://www.wintergatan.net/#/post/105/Supporting-Wintergatan&#10;&#10;————————————&#10;&#10;MUSIC&#10;&#10;DIGITAL MUSIC DOWNLOADS &#10;►https://wintergatan.bandcamp.com &#10;&#10;WINTERGATAN RECORDS &#10;►http://www.wintergatan.net/#/shop&#10;&#10;SPOTIFY &#10;►http://bit.ly/2oKxXWd &#10;&#10;ITUNES &#10;►http://apple.co/2ntWNsZ &#10;&#10;————————————&#10;&#10;SOCIAL&#10;&#10;SUBSCRIBE ON YOUTUBE&#10;►https://www.youtube.com/user/wintergatan2000&#10;&#10;INSTAGRAM&#10;►https://www.instagram.com/wintergatan2000&#10;&#10;REDDIT&#10;►https://www.reddit.com/r/MarbleMachineX/&#10;&#10;DISCORD&#10;►https://discord.gg/QdNwA5Y&#10;&#10;Thanks to www.CNCRouterparts.com and www.Matterhackers.com for providing the CNC Machine and the 3D Printer for the Marble Machine X Project!" id="213" name="Google Shape;213;p33" title="Wintergatan - Marble Machine (music instrument using 2000 marble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nvSpPr>
        <p:spPr>
          <a:xfrm>
            <a:off x="1968300" y="1451800"/>
            <a:ext cx="5207400" cy="67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3600">
                <a:solidFill>
                  <a:srgbClr val="EF5F90"/>
                </a:solidFill>
                <a:latin typeface="Roboto"/>
                <a:ea typeface="Roboto"/>
                <a:cs typeface="Roboto"/>
                <a:sym typeface="Roboto"/>
              </a:rPr>
              <a:t>EVOCATIVE</a:t>
            </a:r>
            <a:r>
              <a:rPr b="1" lang="en" sz="3600">
                <a:solidFill>
                  <a:srgbClr val="EF5F90"/>
                </a:solidFill>
                <a:latin typeface="Roboto"/>
                <a:ea typeface="Roboto"/>
                <a:cs typeface="Roboto"/>
                <a:sym typeface="Roboto"/>
              </a:rPr>
              <a:t> IMAGE</a:t>
            </a:r>
            <a:endParaRPr b="1" sz="3600">
              <a:solidFill>
                <a:schemeClr val="lt1"/>
              </a:solidFill>
              <a:latin typeface="Roboto"/>
              <a:ea typeface="Roboto"/>
              <a:cs typeface="Roboto"/>
              <a:sym typeface="Roboto"/>
            </a:endParaRPr>
          </a:p>
        </p:txBody>
      </p:sp>
      <p:pic>
        <p:nvPicPr>
          <p:cNvPr id="83" name="Google Shape;83;p16"/>
          <p:cNvPicPr preferRelativeResize="0"/>
          <p:nvPr/>
        </p:nvPicPr>
        <p:blipFill>
          <a:blip r:embed="rId3">
            <a:alphaModFix/>
          </a:blip>
          <a:stretch>
            <a:fillRect/>
          </a:stretch>
        </p:blipFill>
        <p:spPr>
          <a:xfrm>
            <a:off x="4231035" y="4491425"/>
            <a:ext cx="681925" cy="234900"/>
          </a:xfrm>
          <a:prstGeom prst="rect">
            <a:avLst/>
          </a:prstGeom>
          <a:noFill/>
          <a:ln>
            <a:noFill/>
          </a:ln>
        </p:spPr>
      </p:pic>
      <p:sp>
        <p:nvSpPr>
          <p:cNvPr id="84" name="Google Shape;84;p16"/>
          <p:cNvSpPr txBox="1"/>
          <p:nvPr/>
        </p:nvSpPr>
        <p:spPr>
          <a:xfrm>
            <a:off x="1968300" y="2348325"/>
            <a:ext cx="5530200" cy="1635600"/>
          </a:xfrm>
          <a:prstGeom prst="rect">
            <a:avLst/>
          </a:prstGeom>
          <a:solidFill>
            <a:srgbClr val="EF5F9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rgbClr val="FFFFFF"/>
                </a:solidFill>
                <a:latin typeface="Roboto"/>
                <a:ea typeface="Roboto"/>
                <a:cs typeface="Roboto"/>
                <a:sym typeface="Roboto"/>
              </a:rPr>
              <a:t>This is a single image that shows a clear image that</a:t>
            </a:r>
            <a:r>
              <a:rPr b="1" i="1" lang="en" sz="1350">
                <a:solidFill>
                  <a:srgbClr val="FFFFFF"/>
                </a:solidFill>
                <a:latin typeface="Roboto"/>
                <a:ea typeface="Roboto"/>
                <a:cs typeface="Roboto"/>
                <a:sym typeface="Roboto"/>
              </a:rPr>
              <a:t> evokes the soul of your project</a:t>
            </a:r>
            <a:r>
              <a:rPr lang="en" sz="1350">
                <a:solidFill>
                  <a:srgbClr val="FFFFFF"/>
                </a:solidFill>
                <a:latin typeface="Roboto"/>
                <a:ea typeface="Roboto"/>
                <a:cs typeface="Roboto"/>
                <a:sym typeface="Roboto"/>
              </a:rPr>
              <a:t>. This image helps set up the </a:t>
            </a:r>
            <a:r>
              <a:rPr b="1" lang="en" sz="1350">
                <a:solidFill>
                  <a:srgbClr val="FFFFFF"/>
                </a:solidFill>
                <a:latin typeface="Roboto"/>
                <a:ea typeface="Roboto"/>
                <a:cs typeface="Roboto"/>
                <a:sym typeface="Roboto"/>
              </a:rPr>
              <a:t>why</a:t>
            </a:r>
            <a:r>
              <a:rPr lang="en" sz="1350">
                <a:solidFill>
                  <a:srgbClr val="FFFFFF"/>
                </a:solidFill>
                <a:latin typeface="Roboto"/>
                <a:ea typeface="Roboto"/>
                <a:cs typeface="Roboto"/>
                <a:sym typeface="Roboto"/>
              </a:rPr>
              <a:t> in a compelling way, sets the stage for your narrative, and will help frame the entire presentation. The</a:t>
            </a:r>
            <a:r>
              <a:rPr b="1" lang="en" sz="1350">
                <a:solidFill>
                  <a:srgbClr val="FFFFFF"/>
                </a:solidFill>
                <a:latin typeface="Roboto"/>
                <a:ea typeface="Roboto"/>
                <a:cs typeface="Roboto"/>
                <a:sym typeface="Roboto"/>
              </a:rPr>
              <a:t> caption of this slide</a:t>
            </a:r>
            <a:r>
              <a:rPr lang="en" sz="1350">
                <a:solidFill>
                  <a:srgbClr val="FFFFFF"/>
                </a:solidFill>
                <a:latin typeface="Roboto"/>
                <a:ea typeface="Roboto"/>
                <a:cs typeface="Roboto"/>
                <a:sym typeface="Roboto"/>
              </a:rPr>
              <a:t> (set with the Edit Captions button when editing your post) should discuss the context of your project. </a:t>
            </a:r>
            <a:r>
              <a:rPr b="1" i="1" lang="en" sz="1350" u="sng">
                <a:solidFill>
                  <a:srgbClr val="FFFFFF"/>
                </a:solidFill>
                <a:latin typeface="Roboto"/>
                <a:ea typeface="Roboto"/>
                <a:cs typeface="Roboto"/>
                <a:sym typeface="Roboto"/>
              </a:rPr>
              <a:t>No Text on the slide.</a:t>
            </a:r>
            <a:endParaRPr>
              <a:solidFill>
                <a:srgbClr val="FFFFFF"/>
              </a:solidFill>
              <a:latin typeface="Roboto Light"/>
              <a:ea typeface="Roboto Light"/>
              <a:cs typeface="Roboto Light"/>
              <a:sym typeface="Roboto Light"/>
            </a:endParaRPr>
          </a:p>
        </p:txBody>
      </p:sp>
      <p:sp>
        <p:nvSpPr>
          <p:cNvPr id="85" name="Google Shape;85;p16"/>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EF5F90"/>
                </a:solidFill>
                <a:latin typeface="Roboto"/>
                <a:ea typeface="Roboto"/>
                <a:cs typeface="Roboto"/>
                <a:sym typeface="Roboto"/>
              </a:rPr>
              <a:t>presentation 101 </a:t>
            </a:r>
            <a:r>
              <a:rPr lang="en">
                <a:solidFill>
                  <a:srgbClr val="EF5F90"/>
                </a:solidFill>
                <a:latin typeface="Roboto"/>
                <a:ea typeface="Roboto"/>
                <a:cs typeface="Roboto"/>
                <a:sym typeface="Roboto"/>
              </a:rPr>
              <a:t>STUDIO INSTRUMENTARIUM  // </a:t>
            </a:r>
            <a:r>
              <a:rPr lang="en">
                <a:solidFill>
                  <a:srgbClr val="EF5F90"/>
                </a:solidFill>
                <a:latin typeface="Roboto Mono"/>
                <a:ea typeface="Roboto Mono"/>
                <a:cs typeface="Roboto Mono"/>
                <a:sym typeface="Roboto Mono"/>
              </a:rPr>
              <a:t>SP 2020</a:t>
            </a:r>
            <a:endParaRPr>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a:solidFill>
                <a:srgbClr val="EF5F90"/>
              </a:solidFill>
            </a:endParaRPr>
          </a:p>
        </p:txBody>
      </p:sp>
      <p:pic>
        <p:nvPicPr>
          <p:cNvPr id="86" name="Google Shape;86;p16"/>
          <p:cNvPicPr preferRelativeResize="0"/>
          <p:nvPr/>
        </p:nvPicPr>
        <p:blipFill>
          <a:blip r:embed="rId4">
            <a:alphaModFix/>
          </a:blip>
          <a:stretch>
            <a:fillRect/>
          </a:stretch>
        </p:blipFill>
        <p:spPr>
          <a:xfrm>
            <a:off x="509266" y="0"/>
            <a:ext cx="7974420"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4"/>
          <p:cNvSpPr txBox="1"/>
          <p:nvPr>
            <p:ph type="ctrTitle"/>
          </p:nvPr>
        </p:nvSpPr>
        <p:spPr>
          <a:xfrm>
            <a:off x="5569480" y="129625"/>
            <a:ext cx="2866800" cy="481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Resources</a:t>
            </a:r>
            <a:endParaRPr/>
          </a:p>
        </p:txBody>
      </p:sp>
      <p:sp>
        <p:nvSpPr>
          <p:cNvPr id="219" name="Google Shape;219;p34"/>
          <p:cNvSpPr txBox="1"/>
          <p:nvPr>
            <p:ph idx="12" type="sldNum"/>
          </p:nvPr>
        </p:nvSpPr>
        <p:spPr>
          <a:xfrm>
            <a:off x="7887614" y="473134"/>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0" name="Google Shape;220;p34" title="New Recording 15_4.mp4">
            <a:hlinkClick r:id="rId3"/>
          </p:cNvPr>
          <p:cNvPicPr preferRelativeResize="0"/>
          <p:nvPr/>
        </p:nvPicPr>
        <p:blipFill>
          <a:blip r:embed="rId4">
            <a:alphaModFix/>
          </a:blip>
          <a:stretch>
            <a:fillRect/>
          </a:stretch>
        </p:blipFill>
        <p:spPr>
          <a:xfrm>
            <a:off x="454838" y="279572"/>
            <a:ext cx="2888950" cy="2166712"/>
          </a:xfrm>
          <a:prstGeom prst="rect">
            <a:avLst/>
          </a:prstGeom>
          <a:noFill/>
          <a:ln>
            <a:noFill/>
          </a:ln>
        </p:spPr>
      </p:pic>
      <p:pic>
        <p:nvPicPr>
          <p:cNvPr id="221" name="Google Shape;221;p34" title="New Recording 15_1.mp4">
            <a:hlinkClick r:id="rId5"/>
          </p:cNvPr>
          <p:cNvPicPr preferRelativeResize="0"/>
          <p:nvPr/>
        </p:nvPicPr>
        <p:blipFill>
          <a:blip r:embed="rId4">
            <a:alphaModFix/>
          </a:blip>
          <a:stretch>
            <a:fillRect/>
          </a:stretch>
        </p:blipFill>
        <p:spPr>
          <a:xfrm>
            <a:off x="3270825" y="2437978"/>
            <a:ext cx="3000000" cy="2250000"/>
          </a:xfrm>
          <a:prstGeom prst="rect">
            <a:avLst/>
          </a:prstGeom>
          <a:noFill/>
          <a:ln>
            <a:noFill/>
          </a:ln>
        </p:spPr>
      </p:pic>
      <p:pic>
        <p:nvPicPr>
          <p:cNvPr id="222" name="Google Shape;222;p34" title="New Recording 15_3.mp4">
            <a:hlinkClick r:id="rId6"/>
          </p:cNvPr>
          <p:cNvPicPr preferRelativeResize="0"/>
          <p:nvPr/>
        </p:nvPicPr>
        <p:blipFill>
          <a:blip r:embed="rId4">
            <a:alphaModFix/>
          </a:blip>
          <a:stretch>
            <a:fillRect/>
          </a:stretch>
        </p:blipFill>
        <p:spPr>
          <a:xfrm>
            <a:off x="354025" y="2404009"/>
            <a:ext cx="3090575" cy="2317931"/>
          </a:xfrm>
          <a:prstGeom prst="rect">
            <a:avLst/>
          </a:prstGeom>
          <a:noFill/>
          <a:ln>
            <a:noFill/>
          </a:ln>
        </p:spPr>
      </p:pic>
      <p:pic>
        <p:nvPicPr>
          <p:cNvPr id="223" name="Google Shape;223;p34" title="New Recording 15_2.mp4">
            <a:hlinkClick r:id="rId7"/>
          </p:cNvPr>
          <p:cNvPicPr preferRelativeResize="0"/>
          <p:nvPr/>
        </p:nvPicPr>
        <p:blipFill>
          <a:blip r:embed="rId4">
            <a:alphaModFix/>
          </a:blip>
          <a:stretch>
            <a:fillRect/>
          </a:stretch>
        </p:blipFill>
        <p:spPr>
          <a:xfrm>
            <a:off x="3270825" y="287863"/>
            <a:ext cx="2866800" cy="2150100"/>
          </a:xfrm>
          <a:prstGeom prst="rect">
            <a:avLst/>
          </a:prstGeom>
          <a:noFill/>
          <a:ln>
            <a:noFill/>
          </a:ln>
        </p:spPr>
      </p:pic>
      <p:pic>
        <p:nvPicPr>
          <p:cNvPr id="224" name="Google Shape;224;p34" title="New Recording 15.mp4">
            <a:hlinkClick r:id="rId8"/>
          </p:cNvPr>
          <p:cNvPicPr preferRelativeResize="0"/>
          <p:nvPr/>
        </p:nvPicPr>
        <p:blipFill>
          <a:blip r:embed="rId4">
            <a:alphaModFix/>
          </a:blip>
          <a:stretch>
            <a:fillRect/>
          </a:stretch>
        </p:blipFill>
        <p:spPr>
          <a:xfrm>
            <a:off x="5265963" y="1333500"/>
            <a:ext cx="3473825" cy="2605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txBox="1"/>
          <p:nvPr/>
        </p:nvSpPr>
        <p:spPr>
          <a:xfrm>
            <a:off x="273700" y="316100"/>
            <a:ext cx="36270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EF5F90"/>
                </a:solidFill>
                <a:latin typeface="Roboto"/>
                <a:ea typeface="Roboto"/>
                <a:cs typeface="Roboto"/>
                <a:sym typeface="Roboto"/>
              </a:rPr>
              <a:t>presentation 101 </a:t>
            </a:r>
            <a:r>
              <a:rPr lang="en" sz="1000">
                <a:solidFill>
                  <a:srgbClr val="EF5F90"/>
                </a:solidFill>
                <a:latin typeface="Roboto"/>
                <a:ea typeface="Roboto"/>
                <a:cs typeface="Roboto"/>
                <a:sym typeface="Roboto"/>
              </a:rPr>
              <a:t>STUDIO INSTRUMENTARIUM // </a:t>
            </a:r>
            <a:r>
              <a:rPr lang="en" sz="1000">
                <a:solidFill>
                  <a:srgbClr val="EF5F90"/>
                </a:solidFill>
                <a:latin typeface="Roboto Mono"/>
                <a:ea typeface="Roboto Mono"/>
                <a:cs typeface="Roboto Mono"/>
                <a:sym typeface="Roboto Mono"/>
              </a:rPr>
              <a:t>SP 2020</a:t>
            </a:r>
            <a:endParaRPr sz="1000">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sz="1000">
              <a:solidFill>
                <a:srgbClr val="EF5F90"/>
              </a:solidFill>
            </a:endParaRPr>
          </a:p>
        </p:txBody>
      </p:sp>
      <p:pic>
        <p:nvPicPr>
          <p:cNvPr id="230" name="Google Shape;230;p35"/>
          <p:cNvPicPr preferRelativeResize="0"/>
          <p:nvPr/>
        </p:nvPicPr>
        <p:blipFill>
          <a:blip r:embed="rId3">
            <a:alphaModFix/>
          </a:blip>
          <a:stretch>
            <a:fillRect/>
          </a:stretch>
        </p:blipFill>
        <p:spPr>
          <a:xfrm>
            <a:off x="834325" y="578800"/>
            <a:ext cx="3301853" cy="4402470"/>
          </a:xfrm>
          <a:prstGeom prst="rect">
            <a:avLst/>
          </a:prstGeom>
          <a:noFill/>
          <a:ln>
            <a:noFill/>
          </a:ln>
        </p:spPr>
      </p:pic>
      <p:pic>
        <p:nvPicPr>
          <p:cNvPr id="231" name="Google Shape;231;p35"/>
          <p:cNvPicPr preferRelativeResize="0"/>
          <p:nvPr/>
        </p:nvPicPr>
        <p:blipFill>
          <a:blip r:embed="rId4">
            <a:alphaModFix/>
          </a:blip>
          <a:stretch>
            <a:fillRect/>
          </a:stretch>
        </p:blipFill>
        <p:spPr>
          <a:xfrm>
            <a:off x="4325626" y="578800"/>
            <a:ext cx="3301853" cy="44024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6"/>
          <p:cNvSpPr txBox="1"/>
          <p:nvPr/>
        </p:nvSpPr>
        <p:spPr>
          <a:xfrm>
            <a:off x="2567550" y="374550"/>
            <a:ext cx="40089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DOODLES</a:t>
            </a:r>
            <a:endParaRPr b="1" sz="2000">
              <a:solidFill>
                <a:srgbClr val="EF5F90"/>
              </a:solidFill>
              <a:latin typeface="Roboto"/>
              <a:ea typeface="Roboto"/>
              <a:cs typeface="Roboto"/>
              <a:sym typeface="Roboto"/>
            </a:endParaRPr>
          </a:p>
        </p:txBody>
      </p:sp>
      <p:sp>
        <p:nvSpPr>
          <p:cNvPr id="237" name="Google Shape;237;p36"/>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EF5F90"/>
                </a:solidFill>
                <a:latin typeface="Roboto"/>
                <a:ea typeface="Roboto"/>
                <a:cs typeface="Roboto"/>
                <a:sym typeface="Roboto"/>
              </a:rPr>
              <a:t>presentation 101 </a:t>
            </a:r>
            <a:r>
              <a:rPr lang="en" sz="1000">
                <a:solidFill>
                  <a:srgbClr val="EF5F90"/>
                </a:solidFill>
                <a:latin typeface="Roboto"/>
                <a:ea typeface="Roboto"/>
                <a:cs typeface="Roboto"/>
                <a:sym typeface="Roboto"/>
              </a:rPr>
              <a:t>STUDIO INSTRUMENTARIUM // </a:t>
            </a:r>
            <a:r>
              <a:rPr lang="en" sz="1000">
                <a:solidFill>
                  <a:srgbClr val="EF5F90"/>
                </a:solidFill>
                <a:latin typeface="Roboto Mono"/>
                <a:ea typeface="Roboto Mono"/>
                <a:cs typeface="Roboto Mono"/>
                <a:sym typeface="Roboto Mono"/>
              </a:rPr>
              <a:t>SP 2020</a:t>
            </a:r>
            <a:endParaRPr sz="1000">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sz="1000">
              <a:solidFill>
                <a:srgbClr val="EF5F90"/>
              </a:solidFill>
            </a:endParaRPr>
          </a:p>
        </p:txBody>
      </p:sp>
      <p:pic>
        <p:nvPicPr>
          <p:cNvPr id="238" name="Google Shape;238;p36"/>
          <p:cNvPicPr preferRelativeResize="0"/>
          <p:nvPr/>
        </p:nvPicPr>
        <p:blipFill rotWithShape="1">
          <a:blip r:embed="rId3">
            <a:alphaModFix/>
          </a:blip>
          <a:srcRect b="0" l="0" r="13815" t="0"/>
          <a:stretch/>
        </p:blipFill>
        <p:spPr>
          <a:xfrm>
            <a:off x="2818850" y="928875"/>
            <a:ext cx="2341990" cy="3623226"/>
          </a:xfrm>
          <a:prstGeom prst="rect">
            <a:avLst/>
          </a:prstGeom>
          <a:noFill/>
          <a:ln>
            <a:noFill/>
          </a:ln>
        </p:spPr>
      </p:pic>
      <p:pic>
        <p:nvPicPr>
          <p:cNvPr id="239" name="Google Shape;239;p36"/>
          <p:cNvPicPr preferRelativeResize="0"/>
          <p:nvPr/>
        </p:nvPicPr>
        <p:blipFill rotWithShape="1">
          <a:blip r:embed="rId4">
            <a:alphaModFix/>
          </a:blip>
          <a:srcRect b="0" l="0" r="9624" t="14332"/>
          <a:stretch/>
        </p:blipFill>
        <p:spPr>
          <a:xfrm>
            <a:off x="273700" y="928875"/>
            <a:ext cx="2866797" cy="3623216"/>
          </a:xfrm>
          <a:prstGeom prst="rect">
            <a:avLst/>
          </a:prstGeom>
          <a:noFill/>
          <a:ln>
            <a:noFill/>
          </a:ln>
        </p:spPr>
      </p:pic>
      <p:pic>
        <p:nvPicPr>
          <p:cNvPr id="240" name="Google Shape;240;p36"/>
          <p:cNvPicPr preferRelativeResize="0"/>
          <p:nvPr/>
        </p:nvPicPr>
        <p:blipFill rotWithShape="1">
          <a:blip r:embed="rId5">
            <a:alphaModFix/>
          </a:blip>
          <a:srcRect b="40599" l="0" r="0" t="0"/>
          <a:stretch/>
        </p:blipFill>
        <p:spPr>
          <a:xfrm>
            <a:off x="5045498" y="1462625"/>
            <a:ext cx="3574527" cy="28310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nvSpPr>
        <p:spPr>
          <a:xfrm>
            <a:off x="2567550" y="374550"/>
            <a:ext cx="40089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STORYBOARD DIAGRAMS</a:t>
            </a:r>
            <a:endParaRPr b="1" sz="2000">
              <a:solidFill>
                <a:srgbClr val="EF5F90"/>
              </a:solidFill>
              <a:latin typeface="Roboto"/>
              <a:ea typeface="Roboto"/>
              <a:cs typeface="Roboto"/>
              <a:sym typeface="Roboto"/>
            </a:endParaRPr>
          </a:p>
        </p:txBody>
      </p:sp>
      <p:sp>
        <p:nvSpPr>
          <p:cNvPr id="246" name="Google Shape;246;p37"/>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EF5F90"/>
                </a:solidFill>
                <a:latin typeface="Roboto"/>
                <a:ea typeface="Roboto"/>
                <a:cs typeface="Roboto"/>
                <a:sym typeface="Roboto"/>
              </a:rPr>
              <a:t>presentation 101 </a:t>
            </a:r>
            <a:r>
              <a:rPr lang="en" sz="1000">
                <a:solidFill>
                  <a:srgbClr val="EF5F90"/>
                </a:solidFill>
                <a:latin typeface="Roboto"/>
                <a:ea typeface="Roboto"/>
                <a:cs typeface="Roboto"/>
                <a:sym typeface="Roboto"/>
              </a:rPr>
              <a:t>STUDIO INSTRUMENTARIUM // </a:t>
            </a:r>
            <a:r>
              <a:rPr lang="en" sz="1000">
                <a:solidFill>
                  <a:srgbClr val="EF5F90"/>
                </a:solidFill>
                <a:latin typeface="Roboto Mono"/>
                <a:ea typeface="Roboto Mono"/>
                <a:cs typeface="Roboto Mono"/>
                <a:sym typeface="Roboto Mono"/>
              </a:rPr>
              <a:t>SP 2020</a:t>
            </a:r>
            <a:endParaRPr sz="1000">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sz="1000">
              <a:solidFill>
                <a:srgbClr val="EF5F90"/>
              </a:solidFill>
            </a:endParaRPr>
          </a:p>
        </p:txBody>
      </p:sp>
      <p:pic>
        <p:nvPicPr>
          <p:cNvPr id="247" name="Google Shape;247;p37"/>
          <p:cNvPicPr preferRelativeResize="0"/>
          <p:nvPr/>
        </p:nvPicPr>
        <p:blipFill rotWithShape="1">
          <a:blip r:embed="rId3">
            <a:alphaModFix/>
          </a:blip>
          <a:srcRect b="-5125" l="0" r="0" t="55696"/>
          <a:stretch/>
        </p:blipFill>
        <p:spPr>
          <a:xfrm>
            <a:off x="1611625" y="1560699"/>
            <a:ext cx="5920750" cy="39020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txBox="1"/>
          <p:nvPr/>
        </p:nvSpPr>
        <p:spPr>
          <a:xfrm>
            <a:off x="2567550" y="374550"/>
            <a:ext cx="40089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PROTOTYPE IMAGE (s)</a:t>
            </a:r>
            <a:endParaRPr b="1" sz="2000">
              <a:solidFill>
                <a:srgbClr val="EF5F90"/>
              </a:solidFill>
              <a:latin typeface="Roboto"/>
              <a:ea typeface="Roboto"/>
              <a:cs typeface="Roboto"/>
              <a:sym typeface="Roboto"/>
            </a:endParaRPr>
          </a:p>
        </p:txBody>
      </p:sp>
      <p:sp>
        <p:nvSpPr>
          <p:cNvPr id="253" name="Google Shape;253;p38"/>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EF5F90"/>
                </a:solidFill>
                <a:latin typeface="Roboto"/>
                <a:ea typeface="Roboto"/>
                <a:cs typeface="Roboto"/>
                <a:sym typeface="Roboto"/>
              </a:rPr>
              <a:t>presentation 101 </a:t>
            </a:r>
            <a:r>
              <a:rPr lang="en" sz="1000">
                <a:solidFill>
                  <a:srgbClr val="EF5F90"/>
                </a:solidFill>
                <a:latin typeface="Roboto"/>
                <a:ea typeface="Roboto"/>
                <a:cs typeface="Roboto"/>
                <a:sym typeface="Roboto"/>
              </a:rPr>
              <a:t>STUDIO INSTRUMENTARIUM // </a:t>
            </a:r>
            <a:r>
              <a:rPr lang="en" sz="1000">
                <a:solidFill>
                  <a:srgbClr val="EF5F90"/>
                </a:solidFill>
                <a:latin typeface="Roboto Mono"/>
                <a:ea typeface="Roboto Mono"/>
                <a:cs typeface="Roboto Mono"/>
                <a:sym typeface="Roboto Mono"/>
              </a:rPr>
              <a:t>SP 2020</a:t>
            </a:r>
            <a:endParaRPr sz="1000">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sz="1000">
              <a:solidFill>
                <a:srgbClr val="EF5F90"/>
              </a:solidFill>
            </a:endParaRPr>
          </a:p>
        </p:txBody>
      </p:sp>
      <p:pic>
        <p:nvPicPr>
          <p:cNvPr id="254" name="Google Shape;254;p38"/>
          <p:cNvPicPr preferRelativeResize="0"/>
          <p:nvPr/>
        </p:nvPicPr>
        <p:blipFill>
          <a:blip r:embed="rId3">
            <a:alphaModFix/>
          </a:blip>
          <a:stretch>
            <a:fillRect/>
          </a:stretch>
        </p:blipFill>
        <p:spPr>
          <a:xfrm>
            <a:off x="358150" y="928875"/>
            <a:ext cx="2955349" cy="3940475"/>
          </a:xfrm>
          <a:prstGeom prst="rect">
            <a:avLst/>
          </a:prstGeom>
          <a:noFill/>
          <a:ln>
            <a:noFill/>
          </a:ln>
        </p:spPr>
      </p:pic>
      <p:pic>
        <p:nvPicPr>
          <p:cNvPr id="255" name="Google Shape;255;p38"/>
          <p:cNvPicPr preferRelativeResize="0"/>
          <p:nvPr/>
        </p:nvPicPr>
        <p:blipFill>
          <a:blip r:embed="rId4">
            <a:alphaModFix/>
          </a:blip>
          <a:stretch>
            <a:fillRect/>
          </a:stretch>
        </p:blipFill>
        <p:spPr>
          <a:xfrm>
            <a:off x="3465899" y="1052838"/>
            <a:ext cx="2769417" cy="3692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nvSpPr>
        <p:spPr>
          <a:xfrm>
            <a:off x="1639650" y="374550"/>
            <a:ext cx="62259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MATERIAL LIST +  </a:t>
            </a:r>
            <a:r>
              <a:rPr b="1" lang="en" sz="2000">
                <a:solidFill>
                  <a:srgbClr val="EF5F90"/>
                </a:solidFill>
                <a:latin typeface="Roboto"/>
                <a:ea typeface="Roboto"/>
                <a:cs typeface="Roboto"/>
                <a:sym typeface="Roboto"/>
              </a:rPr>
              <a:t>DIAGRAM</a:t>
            </a:r>
            <a:endParaRPr b="1" sz="2000">
              <a:solidFill>
                <a:srgbClr val="EF5F90"/>
              </a:solidFill>
              <a:latin typeface="Roboto"/>
              <a:ea typeface="Roboto"/>
              <a:cs typeface="Roboto"/>
              <a:sym typeface="Roboto"/>
            </a:endParaRPr>
          </a:p>
        </p:txBody>
      </p:sp>
      <p:sp>
        <p:nvSpPr>
          <p:cNvPr id="261" name="Google Shape;261;p39"/>
          <p:cNvSpPr txBox="1"/>
          <p:nvPr/>
        </p:nvSpPr>
        <p:spPr>
          <a:xfrm>
            <a:off x="822950" y="1072025"/>
            <a:ext cx="3389400" cy="37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Materials</a:t>
            </a:r>
            <a:endParaRPr b="1"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Large cardboard box</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Smaller food box</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Old can</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Paper Clips</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Rubber Bands</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Empty Bottle of sparkling water</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Coins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62" name="Google Shape;262;p39"/>
          <p:cNvPicPr preferRelativeResize="0"/>
          <p:nvPr/>
        </p:nvPicPr>
        <p:blipFill>
          <a:blip r:embed="rId3">
            <a:alphaModFix/>
          </a:blip>
          <a:stretch>
            <a:fillRect/>
          </a:stretch>
        </p:blipFill>
        <p:spPr>
          <a:xfrm>
            <a:off x="4364750" y="941200"/>
            <a:ext cx="3938188" cy="3692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txBox="1"/>
          <p:nvPr/>
        </p:nvSpPr>
        <p:spPr>
          <a:xfrm>
            <a:off x="0" y="0"/>
            <a:ext cx="9085200" cy="5143500"/>
          </a:xfrm>
          <a:prstGeom prst="rect">
            <a:avLst/>
          </a:prstGeom>
          <a:solidFill>
            <a:srgbClr val="3DADB3">
              <a:alpha val="2793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Josefin Slab SemiBold"/>
                <a:ea typeface="Josefin Slab SemiBold"/>
                <a:cs typeface="Josefin Slab SemiBold"/>
                <a:sym typeface="Josefin Slab SemiBold"/>
              </a:rPr>
              <a:t>Music is dead! Long live music!</a:t>
            </a:r>
            <a:endParaRPr sz="1800">
              <a:latin typeface="Josefin Slab SemiBold"/>
              <a:ea typeface="Josefin Slab SemiBold"/>
              <a:cs typeface="Josefin Slab SemiBold"/>
              <a:sym typeface="Josefin Slab SemiBold"/>
            </a:endParaRPr>
          </a:p>
          <a:p>
            <a:pPr indent="457200" lvl="0" marL="0" rtl="0" algn="l">
              <a:spcBef>
                <a:spcPts val="0"/>
              </a:spcBef>
              <a:spcAft>
                <a:spcPts val="0"/>
              </a:spcAft>
              <a:buNone/>
            </a:pPr>
            <a:r>
              <a:rPr lang="en" sz="1800">
                <a:latin typeface="Josefin Slab SemiBold"/>
                <a:ea typeface="Josefin Slab SemiBold"/>
                <a:cs typeface="Josefin Slab SemiBold"/>
                <a:sym typeface="Josefin Slab SemiBold"/>
              </a:rPr>
              <a:t>Monotony is the silver handled knife in the back of unfettered creativity and self-expression. Long gone are the days of four on the floor and even time signatures. Why even have time signatures? The monotonous establishment requires it. Music is dead! Long live music.</a:t>
            </a:r>
            <a:endParaRPr sz="1800">
              <a:latin typeface="Josefin Slab SemiBold"/>
              <a:ea typeface="Josefin Slab SemiBold"/>
              <a:cs typeface="Josefin Slab SemiBold"/>
              <a:sym typeface="Josefin Slab SemiBold"/>
            </a:endParaRPr>
          </a:p>
          <a:p>
            <a:pPr indent="457200" lvl="0" marL="0" rtl="0" algn="l">
              <a:spcBef>
                <a:spcPts val="0"/>
              </a:spcBef>
              <a:spcAft>
                <a:spcPts val="0"/>
              </a:spcAft>
              <a:buNone/>
            </a:pPr>
            <a:r>
              <a:rPr lang="en" sz="1800">
                <a:latin typeface="Josefin Slab SemiBold"/>
                <a:ea typeface="Josefin Slab SemiBold"/>
                <a:cs typeface="Josefin Slab SemiBold"/>
                <a:sym typeface="Josefin Slab SemiBold"/>
              </a:rPr>
              <a:t>Our sound is that of a return to nature. Our basslines will be the songs of whales, our kick drums trees being felled in the forest. The only way we can transcend the restrictions placed on us by society is by regressing from current perfectionist ideas of tune and time to the sounds of a pre-society earth. Music is dead. Long live music.</a:t>
            </a:r>
            <a:endParaRPr sz="1800">
              <a:latin typeface="Josefin Slab SemiBold"/>
              <a:ea typeface="Josefin Slab SemiBold"/>
              <a:cs typeface="Josefin Slab SemiBold"/>
              <a:sym typeface="Josefin Slab SemiBold"/>
            </a:endParaRPr>
          </a:p>
          <a:p>
            <a:pPr indent="457200" lvl="0" marL="0" rtl="0" algn="l">
              <a:spcBef>
                <a:spcPts val="0"/>
              </a:spcBef>
              <a:spcAft>
                <a:spcPts val="0"/>
              </a:spcAft>
              <a:buNone/>
            </a:pPr>
            <a:r>
              <a:rPr lang="en" sz="1800">
                <a:latin typeface="Josefin Slab SemiBold"/>
                <a:ea typeface="Josefin Slab SemiBold"/>
                <a:cs typeface="Josefin Slab SemiBold"/>
                <a:sym typeface="Josefin Slab SemiBold"/>
              </a:rPr>
              <a:t>Metronomes serve no purpose in our new world. Restricting ourselves to notions of artificial beats per minute and time signatures are useless. All music is now to be regulated by ones heartbeat. If the music does not </a:t>
            </a:r>
            <a:r>
              <a:rPr lang="en" sz="1800">
                <a:latin typeface="Josefin Slab SemiBold"/>
                <a:ea typeface="Josefin Slab SemiBold"/>
                <a:cs typeface="Josefin Slab SemiBold"/>
                <a:sym typeface="Josefin Slab SemiBold"/>
              </a:rPr>
              <a:t>align</a:t>
            </a:r>
            <a:r>
              <a:rPr lang="en" sz="1800">
                <a:latin typeface="Josefin Slab SemiBold"/>
                <a:ea typeface="Josefin Slab SemiBold"/>
                <a:cs typeface="Josefin Slab SemiBold"/>
                <a:sym typeface="Josefin Slab SemiBold"/>
              </a:rPr>
              <a:t> and flow with the bumping of ones heart, do not consider yourself a Post-neo-reversionist. Music is dead.</a:t>
            </a:r>
            <a:endParaRPr sz="1800">
              <a:latin typeface="Josefin Slab SemiBold"/>
              <a:ea typeface="Josefin Slab SemiBold"/>
              <a:cs typeface="Josefin Slab SemiBold"/>
              <a:sym typeface="Josefin Slab SemiBold"/>
            </a:endParaRPr>
          </a:p>
          <a:p>
            <a:pPr indent="457200" lvl="0" marL="0" rtl="0" algn="l">
              <a:spcBef>
                <a:spcPts val="0"/>
              </a:spcBef>
              <a:spcAft>
                <a:spcPts val="0"/>
              </a:spcAft>
              <a:buNone/>
            </a:pPr>
            <a:r>
              <a:rPr lang="en" sz="1800">
                <a:latin typeface="Josefin Slab SemiBold"/>
                <a:ea typeface="Josefin Slab SemiBold"/>
                <a:cs typeface="Josefin Slab SemiBold"/>
                <a:sym typeface="Josefin Slab SemiBold"/>
              </a:rPr>
              <a:t>Tuning forks are similarly useless. 440HZ? 500HZ? Leave numbers to the scientists and mathematicians. Precision and rigor has no place in music. When ideas of adhering to a predefined set of 4 bars or 8 bars enter the creative arts, we sacrifice all that makes creativity creative. Music is dead.</a:t>
            </a:r>
            <a:endParaRPr sz="1800">
              <a:latin typeface="Josefin Slab SemiBold"/>
              <a:ea typeface="Josefin Slab SemiBold"/>
              <a:cs typeface="Josefin Slab SemiBold"/>
              <a:sym typeface="Josefin Slab SemiBold"/>
            </a:endParaRPr>
          </a:p>
          <a:p>
            <a:pPr indent="457200" lvl="0" marL="0" rtl="0" algn="l">
              <a:spcBef>
                <a:spcPts val="0"/>
              </a:spcBef>
              <a:spcAft>
                <a:spcPts val="0"/>
              </a:spcAft>
              <a:buNone/>
            </a:pPr>
            <a:r>
              <a:rPr lang="en" sz="1800">
                <a:latin typeface="Josefin Slab SemiBold"/>
                <a:ea typeface="Josefin Slab SemiBold"/>
                <a:cs typeface="Josefin Slab SemiBold"/>
                <a:sym typeface="Josefin Slab SemiBold"/>
              </a:rPr>
              <a:t>We only know primality. We only know nature. Long live music.</a:t>
            </a:r>
            <a:endParaRPr sz="1800">
              <a:latin typeface="Josefin Slab SemiBold"/>
              <a:ea typeface="Josefin Slab SemiBold"/>
              <a:cs typeface="Josefin Slab SemiBold"/>
              <a:sym typeface="Josefin Slab SemiBold"/>
            </a:endParaRPr>
          </a:p>
          <a:p>
            <a:pPr indent="0" lvl="0" marL="0" rtl="0" algn="l">
              <a:spcBef>
                <a:spcPts val="0"/>
              </a:spcBef>
              <a:spcAft>
                <a:spcPts val="0"/>
              </a:spcAft>
              <a:buNone/>
            </a:pPr>
            <a:r>
              <a:t/>
            </a:r>
            <a:endParaRPr sz="1800">
              <a:latin typeface="Josefin Slab SemiBold"/>
              <a:ea typeface="Josefin Slab SemiBold"/>
              <a:cs typeface="Josefin Slab SemiBold"/>
              <a:sym typeface="Josefin Slab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1"/>
          <p:cNvSpPr txBox="1"/>
          <p:nvPr/>
        </p:nvSpPr>
        <p:spPr>
          <a:xfrm>
            <a:off x="1968450" y="374550"/>
            <a:ext cx="52071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FINAL PROTOTYPE IMAGERY</a:t>
            </a:r>
            <a:endParaRPr b="1" sz="2000">
              <a:solidFill>
                <a:srgbClr val="EF5F90"/>
              </a:solidFill>
              <a:latin typeface="Roboto"/>
              <a:ea typeface="Roboto"/>
              <a:cs typeface="Roboto"/>
              <a:sym typeface="Roboto"/>
            </a:endParaRPr>
          </a:p>
        </p:txBody>
      </p:sp>
      <p:pic>
        <p:nvPicPr>
          <p:cNvPr id="273" name="Google Shape;273;p41"/>
          <p:cNvPicPr preferRelativeResize="0"/>
          <p:nvPr/>
        </p:nvPicPr>
        <p:blipFill>
          <a:blip r:embed="rId3">
            <a:alphaModFix/>
          </a:blip>
          <a:stretch>
            <a:fillRect/>
          </a:stretch>
        </p:blipFill>
        <p:spPr>
          <a:xfrm>
            <a:off x="152400" y="1049475"/>
            <a:ext cx="5131415" cy="3692548"/>
          </a:xfrm>
          <a:prstGeom prst="rect">
            <a:avLst/>
          </a:prstGeom>
          <a:noFill/>
          <a:ln>
            <a:noFill/>
          </a:ln>
        </p:spPr>
      </p:pic>
      <p:pic>
        <p:nvPicPr>
          <p:cNvPr id="274" name="Google Shape;274;p41"/>
          <p:cNvPicPr preferRelativeResize="0"/>
          <p:nvPr/>
        </p:nvPicPr>
        <p:blipFill>
          <a:blip r:embed="rId4">
            <a:alphaModFix/>
          </a:blip>
          <a:stretch>
            <a:fillRect/>
          </a:stretch>
        </p:blipFill>
        <p:spPr>
          <a:xfrm>
            <a:off x="5674440" y="995375"/>
            <a:ext cx="2769417" cy="36925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2"/>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EF5F90"/>
                </a:solidFill>
                <a:latin typeface="Roboto"/>
                <a:ea typeface="Roboto"/>
                <a:cs typeface="Roboto"/>
                <a:sym typeface="Roboto"/>
              </a:rPr>
              <a:t>presentation 101 </a:t>
            </a:r>
            <a:r>
              <a:rPr lang="en" sz="1000">
                <a:solidFill>
                  <a:srgbClr val="EF5F90"/>
                </a:solidFill>
                <a:latin typeface="Roboto"/>
                <a:ea typeface="Roboto"/>
                <a:cs typeface="Roboto"/>
                <a:sym typeface="Roboto"/>
              </a:rPr>
              <a:t>STUDIO INSTRUMENTARIUM // </a:t>
            </a:r>
            <a:r>
              <a:rPr lang="en" sz="1000">
                <a:solidFill>
                  <a:srgbClr val="EF5F90"/>
                </a:solidFill>
                <a:latin typeface="Roboto Mono"/>
                <a:ea typeface="Roboto Mono"/>
                <a:cs typeface="Roboto Mono"/>
                <a:sym typeface="Roboto Mono"/>
              </a:rPr>
              <a:t>SP 2020</a:t>
            </a:r>
            <a:endParaRPr sz="1000">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sz="1000">
              <a:solidFill>
                <a:srgbClr val="EF5F90"/>
              </a:solidFill>
            </a:endParaRPr>
          </a:p>
        </p:txBody>
      </p:sp>
      <p:sp>
        <p:nvSpPr>
          <p:cNvPr id="280" name="Google Shape;280;p42"/>
          <p:cNvSpPr txBox="1"/>
          <p:nvPr/>
        </p:nvSpPr>
        <p:spPr>
          <a:xfrm>
            <a:off x="461650" y="4569600"/>
            <a:ext cx="51543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Show video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nvSpPr>
        <p:spPr>
          <a:xfrm>
            <a:off x="2567550" y="847875"/>
            <a:ext cx="40089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900"/>
              </a:spcAft>
              <a:buNone/>
            </a:pPr>
            <a:r>
              <a:rPr b="1" lang="en" sz="2000">
                <a:solidFill>
                  <a:srgbClr val="EF5F90"/>
                </a:solidFill>
                <a:latin typeface="Roboto"/>
                <a:ea typeface="Roboto"/>
                <a:cs typeface="Roboto"/>
                <a:sym typeface="Roboto"/>
              </a:rPr>
              <a:t>THESIS</a:t>
            </a:r>
            <a:endParaRPr b="1" sz="2000">
              <a:solidFill>
                <a:srgbClr val="EF5F90"/>
              </a:solidFill>
              <a:latin typeface="Roboto"/>
              <a:ea typeface="Roboto"/>
              <a:cs typeface="Roboto"/>
              <a:sym typeface="Roboto"/>
            </a:endParaRPr>
          </a:p>
        </p:txBody>
      </p:sp>
      <p:sp>
        <p:nvSpPr>
          <p:cNvPr id="92" name="Google Shape;92;p17"/>
          <p:cNvSpPr txBox="1"/>
          <p:nvPr/>
        </p:nvSpPr>
        <p:spPr>
          <a:xfrm>
            <a:off x="1095300" y="1402200"/>
            <a:ext cx="6953400" cy="913200"/>
          </a:xfrm>
          <a:prstGeom prst="rect">
            <a:avLst/>
          </a:prstGeom>
          <a:solidFill>
            <a:srgbClr val="EF5F90"/>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Roboto Light"/>
                <a:ea typeface="Roboto Light"/>
                <a:cs typeface="Roboto Light"/>
                <a:sym typeface="Roboto Light"/>
              </a:rPr>
              <a:t>The wind drum, when not being played, is meant to give nature the agency to make its own artificial noise, as a way of striking back at todays ultra-urbanized society.</a:t>
            </a:r>
            <a:endParaRPr>
              <a:solidFill>
                <a:srgbClr val="FFFFFF"/>
              </a:solidFill>
              <a:latin typeface="Roboto Light"/>
              <a:ea typeface="Roboto Light"/>
              <a:cs typeface="Roboto Light"/>
              <a:sym typeface="Roboto Light"/>
            </a:endParaRPr>
          </a:p>
        </p:txBody>
      </p:sp>
      <p:sp>
        <p:nvSpPr>
          <p:cNvPr id="93" name="Google Shape;93;p17"/>
          <p:cNvSpPr txBox="1"/>
          <p:nvPr/>
        </p:nvSpPr>
        <p:spPr>
          <a:xfrm>
            <a:off x="273700" y="316100"/>
            <a:ext cx="55302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EF5F90"/>
                </a:solidFill>
                <a:latin typeface="Roboto"/>
                <a:ea typeface="Roboto"/>
                <a:cs typeface="Roboto"/>
                <a:sym typeface="Roboto"/>
              </a:rPr>
              <a:t>presentation 101 </a:t>
            </a:r>
            <a:r>
              <a:rPr lang="en">
                <a:solidFill>
                  <a:srgbClr val="EF5F90"/>
                </a:solidFill>
                <a:latin typeface="Roboto"/>
                <a:ea typeface="Roboto"/>
                <a:cs typeface="Roboto"/>
                <a:sym typeface="Roboto"/>
              </a:rPr>
              <a:t>STUDIO INSTRUMENTARIUM</a:t>
            </a:r>
            <a:r>
              <a:rPr lang="en">
                <a:solidFill>
                  <a:srgbClr val="EF5F90"/>
                </a:solidFill>
                <a:latin typeface="Roboto"/>
                <a:ea typeface="Roboto"/>
                <a:cs typeface="Roboto"/>
                <a:sym typeface="Roboto"/>
              </a:rPr>
              <a:t> // </a:t>
            </a:r>
            <a:r>
              <a:rPr lang="en">
                <a:solidFill>
                  <a:srgbClr val="EF5F90"/>
                </a:solidFill>
                <a:latin typeface="Roboto Mono"/>
                <a:ea typeface="Roboto Mono"/>
                <a:cs typeface="Roboto Mono"/>
                <a:sym typeface="Roboto Mono"/>
              </a:rPr>
              <a:t>SP 2020</a:t>
            </a:r>
            <a:endParaRPr>
              <a:solidFill>
                <a:srgbClr val="EF5F90"/>
              </a:solidFill>
              <a:latin typeface="Roboto Mono"/>
              <a:ea typeface="Roboto Mono"/>
              <a:cs typeface="Roboto Mono"/>
              <a:sym typeface="Roboto Mono"/>
            </a:endParaRPr>
          </a:p>
          <a:p>
            <a:pPr indent="0" lvl="0" marL="0" rtl="0" algn="l">
              <a:spcBef>
                <a:spcPts val="0"/>
              </a:spcBef>
              <a:spcAft>
                <a:spcPts val="0"/>
              </a:spcAft>
              <a:buNone/>
            </a:pPr>
            <a:r>
              <a:t/>
            </a:r>
            <a:endParaRPr>
              <a:solidFill>
                <a:srgbClr val="EF5F9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b="0" l="15063" r="37326" t="0"/>
          <a:stretch/>
        </p:blipFill>
        <p:spPr>
          <a:xfrm>
            <a:off x="5676050" y="1530000"/>
            <a:ext cx="2388940" cy="3349299"/>
          </a:xfrm>
          <a:prstGeom prst="rect">
            <a:avLst/>
          </a:prstGeom>
          <a:noFill/>
          <a:ln>
            <a:noFill/>
          </a:ln>
        </p:spPr>
      </p:pic>
      <p:pic>
        <p:nvPicPr>
          <p:cNvPr id="99" name="Google Shape;99;p18"/>
          <p:cNvPicPr preferRelativeResize="0"/>
          <p:nvPr/>
        </p:nvPicPr>
        <p:blipFill rotWithShape="1">
          <a:blip r:embed="rId4">
            <a:alphaModFix/>
          </a:blip>
          <a:srcRect b="0" l="38228" r="38228" t="0"/>
          <a:stretch/>
        </p:blipFill>
        <p:spPr>
          <a:xfrm>
            <a:off x="3822063" y="0"/>
            <a:ext cx="1499903" cy="3921295"/>
          </a:xfrm>
          <a:prstGeom prst="rect">
            <a:avLst/>
          </a:prstGeom>
          <a:noFill/>
          <a:ln>
            <a:noFill/>
          </a:ln>
        </p:spPr>
      </p:pic>
      <p:pic>
        <p:nvPicPr>
          <p:cNvPr id="100" name="Google Shape;100;p18"/>
          <p:cNvPicPr preferRelativeResize="0"/>
          <p:nvPr/>
        </p:nvPicPr>
        <p:blipFill rotWithShape="1">
          <a:blip r:embed="rId5">
            <a:alphaModFix/>
          </a:blip>
          <a:srcRect b="0" l="26670" r="24952" t="0"/>
          <a:stretch/>
        </p:blipFill>
        <p:spPr>
          <a:xfrm>
            <a:off x="1911450" y="1270125"/>
            <a:ext cx="1706900" cy="3528284"/>
          </a:xfrm>
          <a:prstGeom prst="rect">
            <a:avLst/>
          </a:prstGeom>
          <a:noFill/>
          <a:ln>
            <a:noFill/>
          </a:ln>
        </p:spPr>
      </p:pic>
      <p:pic>
        <p:nvPicPr>
          <p:cNvPr id="101" name="Google Shape;101;p18"/>
          <p:cNvPicPr preferRelativeResize="0"/>
          <p:nvPr/>
        </p:nvPicPr>
        <p:blipFill rotWithShape="1">
          <a:blip r:embed="rId6">
            <a:alphaModFix/>
          </a:blip>
          <a:srcRect b="0" l="12530" r="14493" t="0"/>
          <a:stretch/>
        </p:blipFill>
        <p:spPr>
          <a:xfrm>
            <a:off x="3560462" y="338998"/>
            <a:ext cx="2023763" cy="3697452"/>
          </a:xfrm>
          <a:prstGeom prst="rect">
            <a:avLst/>
          </a:prstGeom>
          <a:noFill/>
          <a:ln>
            <a:noFill/>
          </a:ln>
        </p:spPr>
      </p:pic>
      <p:sp>
        <p:nvSpPr>
          <p:cNvPr id="102" name="Google Shape;102;p18"/>
          <p:cNvSpPr/>
          <p:nvPr/>
        </p:nvSpPr>
        <p:spPr>
          <a:xfrm>
            <a:off x="501039" y="2606875"/>
            <a:ext cx="2114100" cy="22947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65A97"/>
              </a:solidFill>
            </a:endParaRPr>
          </a:p>
        </p:txBody>
      </p:sp>
      <p:sp>
        <p:nvSpPr>
          <p:cNvPr id="103" name="Google Shape;103;p18"/>
          <p:cNvSpPr/>
          <p:nvPr/>
        </p:nvSpPr>
        <p:spPr>
          <a:xfrm>
            <a:off x="3514975" y="2606875"/>
            <a:ext cx="2114100" cy="22947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6536561" y="2606875"/>
            <a:ext cx="2114100" cy="2294700"/>
          </a:xfrm>
          <a:prstGeom prst="rect">
            <a:avLst/>
          </a:prstGeom>
          <a:solidFill>
            <a:srgbClr val="33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65A97"/>
              </a:solidFill>
            </a:endParaRPr>
          </a:p>
        </p:txBody>
      </p:sp>
      <p:sp>
        <p:nvSpPr>
          <p:cNvPr id="105" name="Google Shape;105;p18"/>
          <p:cNvSpPr txBox="1"/>
          <p:nvPr>
            <p:ph idx="1" type="subTitle"/>
          </p:nvPr>
        </p:nvSpPr>
        <p:spPr>
          <a:xfrm>
            <a:off x="649092" y="3508150"/>
            <a:ext cx="18180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They live in a space where there is no need for people to come near.</a:t>
            </a:r>
            <a:endParaRPr/>
          </a:p>
          <a:p>
            <a:pPr indent="0" lvl="0" marL="0" rtl="0" algn="ctr">
              <a:spcBef>
                <a:spcPts val="0"/>
              </a:spcBef>
              <a:spcAft>
                <a:spcPts val="0"/>
              </a:spcAft>
              <a:buNone/>
            </a:pPr>
            <a:r>
              <a:rPr lang="en"/>
              <a:t>VERSATILE</a:t>
            </a:r>
            <a:endParaRPr/>
          </a:p>
          <a:p>
            <a:pPr indent="0" lvl="0" marL="0" rtl="0" algn="ctr">
              <a:spcBef>
                <a:spcPts val="0"/>
              </a:spcBef>
              <a:spcAft>
                <a:spcPts val="0"/>
              </a:spcAft>
              <a:buNone/>
            </a:pPr>
            <a:r>
              <a:rPr lang="en"/>
              <a:t>SIMPLE</a:t>
            </a:r>
            <a:endParaRPr/>
          </a:p>
        </p:txBody>
      </p:sp>
      <p:sp>
        <p:nvSpPr>
          <p:cNvPr id="106" name="Google Shape;106;p18"/>
          <p:cNvSpPr txBox="1"/>
          <p:nvPr>
            <p:ph idx="2" type="subTitle"/>
          </p:nvPr>
        </p:nvSpPr>
        <p:spPr>
          <a:xfrm>
            <a:off x="6677568" y="3508150"/>
            <a:ext cx="18180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 this i wanted the components to be struck by a hammer or mallet, like a piano.</a:t>
            </a:r>
            <a:endParaRPr/>
          </a:p>
          <a:p>
            <a:pPr indent="0" lvl="0" marL="0" rtl="0" algn="ctr">
              <a:spcBef>
                <a:spcPts val="0"/>
              </a:spcBef>
              <a:spcAft>
                <a:spcPts val="0"/>
              </a:spcAft>
              <a:buNone/>
            </a:pPr>
            <a:r>
              <a:rPr lang="en"/>
              <a:t>PHYSICAL INTERACTION</a:t>
            </a:r>
            <a:endParaRPr/>
          </a:p>
        </p:txBody>
      </p:sp>
      <p:sp>
        <p:nvSpPr>
          <p:cNvPr id="107" name="Google Shape;107;p18"/>
          <p:cNvSpPr txBox="1"/>
          <p:nvPr>
            <p:ph idx="4" type="subTitle"/>
          </p:nvPr>
        </p:nvSpPr>
        <p:spPr>
          <a:xfrm>
            <a:off x="3666842" y="3508150"/>
            <a:ext cx="18180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Originally planned for there to be glass resonators. Also a stringed instrument.</a:t>
            </a:r>
            <a:endParaRPr/>
          </a:p>
          <a:p>
            <a:pPr indent="0" lvl="0" marL="0" rtl="0" algn="ctr">
              <a:spcBef>
                <a:spcPts val="0"/>
              </a:spcBef>
              <a:spcAft>
                <a:spcPts val="0"/>
              </a:spcAft>
              <a:buNone/>
            </a:pPr>
            <a:r>
              <a:rPr lang="en"/>
              <a:t>NOT TUNE CONFORMANT</a:t>
            </a:r>
            <a:endParaRPr/>
          </a:p>
        </p:txBody>
      </p:sp>
      <p:sp>
        <p:nvSpPr>
          <p:cNvPr id="108" name="Google Shape;108;p18"/>
          <p:cNvSpPr txBox="1"/>
          <p:nvPr>
            <p:ph idx="12" type="sldNum"/>
          </p:nvPr>
        </p:nvSpPr>
        <p:spPr>
          <a:xfrm>
            <a:off x="7887614" y="473134"/>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9" name="Google Shape;109;p18"/>
          <p:cNvGrpSpPr/>
          <p:nvPr/>
        </p:nvGrpSpPr>
        <p:grpSpPr>
          <a:xfrm>
            <a:off x="7436333" y="2962901"/>
            <a:ext cx="301205" cy="299070"/>
            <a:chOff x="890400" y="4399350"/>
            <a:chExt cx="486600" cy="483150"/>
          </a:xfrm>
        </p:grpSpPr>
        <p:sp>
          <p:nvSpPr>
            <p:cNvPr id="110" name="Google Shape;110;p18"/>
            <p:cNvSpPr/>
            <p:nvPr/>
          </p:nvSpPr>
          <p:spPr>
            <a:xfrm>
              <a:off x="1125300" y="4503075"/>
              <a:ext cx="153800" cy="141650"/>
            </a:xfrm>
            <a:custGeom>
              <a:rect b="b" l="l" r="r" t="t"/>
              <a:pathLst>
                <a:path extrusionOk="0" h="5666" w="6152">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11" name="Google Shape;111;p18"/>
            <p:cNvSpPr/>
            <p:nvPr/>
          </p:nvSpPr>
          <p:spPr>
            <a:xfrm>
              <a:off x="890400" y="4399350"/>
              <a:ext cx="486600" cy="483150"/>
            </a:xfrm>
            <a:custGeom>
              <a:rect b="b" l="l" r="r" t="t"/>
              <a:pathLst>
                <a:path extrusionOk="0" h="19326" w="19464">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12" name="Google Shape;112;p18"/>
            <p:cNvSpPr/>
            <p:nvPr/>
          </p:nvSpPr>
          <p:spPr>
            <a:xfrm>
              <a:off x="1106975" y="4639875"/>
              <a:ext cx="28325" cy="28325"/>
            </a:xfrm>
            <a:custGeom>
              <a:rect b="b" l="l" r="r" t="t"/>
              <a:pathLst>
                <a:path extrusionOk="0" h="1133" w="1133">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113" name="Google Shape;113;p18"/>
          <p:cNvSpPr/>
          <p:nvPr/>
        </p:nvSpPr>
        <p:spPr>
          <a:xfrm>
            <a:off x="4426321" y="2998562"/>
            <a:ext cx="299054" cy="227761"/>
          </a:xfrm>
          <a:custGeom>
            <a:rect b="b" l="l" r="r" t="t"/>
            <a:pathLst>
              <a:path extrusionOk="0" h="14718" w="19325">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nvGrpSpPr>
          <p:cNvPr id="114" name="Google Shape;114;p18"/>
          <p:cNvGrpSpPr/>
          <p:nvPr/>
        </p:nvGrpSpPr>
        <p:grpSpPr>
          <a:xfrm>
            <a:off x="1408676" y="2962911"/>
            <a:ext cx="299054" cy="299054"/>
            <a:chOff x="892750" y="4993750"/>
            <a:chExt cx="483125" cy="483125"/>
          </a:xfrm>
        </p:grpSpPr>
        <p:sp>
          <p:nvSpPr>
            <p:cNvPr id="115" name="Google Shape;115;p18"/>
            <p:cNvSpPr/>
            <p:nvPr/>
          </p:nvSpPr>
          <p:spPr>
            <a:xfrm>
              <a:off x="89275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16" name="Google Shape;116;p18"/>
            <p:cNvSpPr/>
            <p:nvPr/>
          </p:nvSpPr>
          <p:spPr>
            <a:xfrm>
              <a:off x="1021000" y="5052250"/>
              <a:ext cx="230775" cy="253450"/>
            </a:xfrm>
            <a:custGeom>
              <a:rect b="b" l="l" r="r" t="t"/>
              <a:pathLst>
                <a:path extrusionOk="0" h="10138" w="9231">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17" name="Google Shape;117;p18"/>
            <p:cNvSpPr/>
            <p:nvPr/>
          </p:nvSpPr>
          <p:spPr>
            <a:xfrm>
              <a:off x="1088475" y="5334425"/>
              <a:ext cx="88350" cy="84925"/>
            </a:xfrm>
            <a:custGeom>
              <a:rect b="b" l="l" r="r" t="t"/>
              <a:pathLst>
                <a:path extrusionOk="0" h="3397" w="3534">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rgbClr val="FDF3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118" name="Google Shape;118;p18"/>
          <p:cNvSpPr txBox="1"/>
          <p:nvPr>
            <p:ph type="ctrTitle"/>
          </p:nvPr>
        </p:nvSpPr>
        <p:spPr>
          <a:xfrm>
            <a:off x="248442" y="3269816"/>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Wind Chimes</a:t>
            </a:r>
            <a:endParaRPr sz="1400">
              <a:solidFill>
                <a:srgbClr val="FDF3E5"/>
              </a:solidFill>
            </a:endParaRPr>
          </a:p>
        </p:txBody>
      </p:sp>
      <p:sp>
        <p:nvSpPr>
          <p:cNvPr id="119" name="Google Shape;119;p18"/>
          <p:cNvSpPr txBox="1"/>
          <p:nvPr>
            <p:ph idx="3" type="ctrTitle"/>
          </p:nvPr>
        </p:nvSpPr>
        <p:spPr>
          <a:xfrm>
            <a:off x="6276918" y="3269816"/>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Piano</a:t>
            </a:r>
            <a:endParaRPr sz="1400">
              <a:solidFill>
                <a:srgbClr val="FDF3E5"/>
              </a:solidFill>
            </a:endParaRPr>
          </a:p>
        </p:txBody>
      </p:sp>
      <p:sp>
        <p:nvSpPr>
          <p:cNvPr id="120" name="Google Shape;120;p18"/>
          <p:cNvSpPr txBox="1"/>
          <p:nvPr>
            <p:ph idx="5" type="ctrTitle"/>
          </p:nvPr>
        </p:nvSpPr>
        <p:spPr>
          <a:xfrm>
            <a:off x="3266192" y="3269816"/>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Surrogate Kithara</a:t>
            </a:r>
            <a:endParaRPr/>
          </a:p>
        </p:txBody>
      </p:sp>
      <p:sp>
        <p:nvSpPr>
          <p:cNvPr id="121" name="Google Shape;121;p18"/>
          <p:cNvSpPr txBox="1"/>
          <p:nvPr/>
        </p:nvSpPr>
        <p:spPr>
          <a:xfrm>
            <a:off x="363175" y="274850"/>
            <a:ext cx="25620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Josefin Slab"/>
                <a:ea typeface="Josefin Slab"/>
                <a:cs typeface="Josefin Slab"/>
                <a:sym typeface="Josefin Slab"/>
              </a:rPr>
              <a:t>Precedents</a:t>
            </a:r>
            <a:endParaRPr b="1" sz="3000">
              <a:latin typeface="Josefin Slab"/>
              <a:ea typeface="Josefin Slab"/>
              <a:cs typeface="Josefin Slab"/>
              <a:sym typeface="Josefin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Tyler the Creator</a:t>
            </a:r>
            <a:endParaRPr/>
          </a:p>
        </p:txBody>
      </p:sp>
      <p:sp>
        <p:nvSpPr>
          <p:cNvPr id="127" name="Google Shape;127;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Composer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Facts</a:t>
            </a:r>
            <a:endParaRPr/>
          </a:p>
        </p:txBody>
      </p:sp>
      <p:sp>
        <p:nvSpPr>
          <p:cNvPr id="133" name="Google Shape;13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Worked on the grinch movie</a:t>
            </a:r>
            <a:endParaRPr/>
          </a:p>
          <a:p>
            <a:pPr indent="0" lvl="0" marL="0" rtl="0" algn="l">
              <a:spcBef>
                <a:spcPts val="1600"/>
              </a:spcBef>
              <a:spcAft>
                <a:spcPts val="0"/>
              </a:spcAft>
              <a:buNone/>
            </a:pPr>
            <a:r>
              <a:rPr lang="en"/>
              <a:t>Was banned from the UK for 3-5 years</a:t>
            </a:r>
            <a:endParaRPr/>
          </a:p>
          <a:p>
            <a:pPr indent="0" lvl="0" marL="0" rtl="0" algn="l">
              <a:spcBef>
                <a:spcPts val="1600"/>
              </a:spcBef>
              <a:spcAft>
                <a:spcPts val="0"/>
              </a:spcAft>
              <a:buNone/>
            </a:pPr>
            <a:r>
              <a:rPr lang="en"/>
              <a:t>One of the founders of Odd Future, a rap/fashion collective</a:t>
            </a:r>
            <a:endParaRPr/>
          </a:p>
          <a:p>
            <a:pPr indent="0" lvl="0" marL="0" rtl="0" algn="l">
              <a:spcBef>
                <a:spcPts val="1600"/>
              </a:spcBef>
              <a:spcAft>
                <a:spcPts val="0"/>
              </a:spcAft>
              <a:buNone/>
            </a:pPr>
            <a:r>
              <a:rPr lang="en"/>
              <a:t>Grew up in california and skated with his friends a lot</a:t>
            </a:r>
            <a:endParaRPr/>
          </a:p>
          <a:p>
            <a:pPr indent="0" lvl="0" marL="0" rtl="0" algn="l">
              <a:spcBef>
                <a:spcPts val="1600"/>
              </a:spcBef>
              <a:spcAft>
                <a:spcPts val="1600"/>
              </a:spcAft>
              <a:buNone/>
            </a:pPr>
            <a:r>
              <a:rPr lang="en"/>
              <a:t>Listens to music slowed down.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Album</a:t>
            </a:r>
            <a:endParaRPr/>
          </a:p>
        </p:txBody>
      </p:sp>
      <p:sp>
        <p:nvSpPr>
          <p:cNvPr id="139" name="Google Shape;13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Was on the group album “The Odd Future Tape” in 2008,</a:t>
            </a:r>
            <a:endParaRPr/>
          </a:p>
          <a:p>
            <a:pPr indent="0" lvl="0" marL="0" rtl="0" algn="l">
              <a:spcBef>
                <a:spcPts val="1600"/>
              </a:spcBef>
              <a:spcAft>
                <a:spcPts val="0"/>
              </a:spcAft>
              <a:buNone/>
            </a:pPr>
            <a:r>
              <a:rPr lang="en"/>
              <a:t>Debut solo album came out in 2009, with many instrumentals produced by himself.</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a:t>
            </a:r>
            <a:endParaRPr/>
          </a:p>
        </p:txBody>
      </p:sp>
      <p:sp>
        <p:nvSpPr>
          <p:cNvPr id="145" name="Google Shape;14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Started out as very aggressive shock rap and transitioned into a much more varied sound closer in style to pop.</a:t>
            </a:r>
            <a:endParaRPr/>
          </a:p>
          <a:p>
            <a:pPr indent="0" lvl="0" marL="0" rtl="0" algn="l">
              <a:spcBef>
                <a:spcPts val="1600"/>
              </a:spcBef>
              <a:spcAft>
                <a:spcPts val="0"/>
              </a:spcAft>
              <a:buNone/>
            </a:pPr>
            <a:r>
              <a:rPr lang="en"/>
              <a:t>Songs like </a:t>
            </a:r>
            <a:r>
              <a:rPr i="1" lang="en"/>
              <a:t>Yonkers</a:t>
            </a:r>
            <a:r>
              <a:rPr lang="en"/>
              <a:t> have very aggressive clipping drum patterns and driving screeches.</a:t>
            </a:r>
            <a:endParaRPr/>
          </a:p>
          <a:p>
            <a:pPr indent="0" lvl="0" marL="0" rtl="0" algn="l">
              <a:spcBef>
                <a:spcPts val="1600"/>
              </a:spcBef>
              <a:spcAft>
                <a:spcPts val="0"/>
              </a:spcAft>
              <a:buNone/>
            </a:pPr>
            <a:r>
              <a:rPr lang="en"/>
              <a:t>Songs like </a:t>
            </a:r>
            <a:r>
              <a:rPr i="1" lang="en"/>
              <a:t>911/Mr. Lonely </a:t>
            </a:r>
            <a:r>
              <a:rPr lang="en"/>
              <a:t>much closer resemble a pop song.</a:t>
            </a:r>
            <a:endParaRPr/>
          </a:p>
          <a:p>
            <a:pPr indent="0" lvl="0" marL="0" rtl="0" algn="l">
              <a:spcBef>
                <a:spcPts val="1600"/>
              </a:spcBef>
              <a:spcAft>
                <a:spcPts val="0"/>
              </a:spcAft>
              <a:buNone/>
            </a:pPr>
            <a:r>
              <a:rPr lang="en"/>
              <a:t>Songs like </a:t>
            </a:r>
            <a:r>
              <a:rPr i="1" lang="en"/>
              <a:t>Igor’s Theme</a:t>
            </a:r>
            <a:r>
              <a:rPr lang="en"/>
              <a:t> are electronic instrumentals.</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Favorite song</a:t>
            </a:r>
            <a:endParaRPr/>
          </a:p>
        </p:txBody>
      </p:sp>
      <p:sp>
        <p:nvSpPr>
          <p:cNvPr id="151" name="Google Shape;15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911/Mr. Lonely</a:t>
            </a:r>
            <a:endParaRPr/>
          </a:p>
          <a:p>
            <a:pPr indent="0" lvl="0" marL="0" rtl="0" algn="l">
              <a:spcBef>
                <a:spcPts val="1600"/>
              </a:spcBef>
              <a:spcAft>
                <a:spcPts val="0"/>
              </a:spcAft>
              <a:buNone/>
            </a:pPr>
            <a:r>
              <a:rPr lang="en"/>
              <a:t>Amazing display in dissonance between musical tone and lyrical content.</a:t>
            </a:r>
            <a:endParaRPr/>
          </a:p>
          <a:p>
            <a:pPr indent="0" lvl="0" marL="0" rtl="0" algn="l">
              <a:spcBef>
                <a:spcPts val="1600"/>
              </a:spcBef>
              <a:spcAft>
                <a:spcPts val="0"/>
              </a:spcAft>
              <a:buNone/>
            </a:pPr>
            <a:r>
              <a:rPr lang="en"/>
              <a:t>Self described as the “happiest depressing song of my career”</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